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8" r:id="rId9"/>
    <p:sldId id="265" r:id="rId10"/>
    <p:sldId id="262" r:id="rId11"/>
    <p:sldId id="266" r:id="rId12"/>
    <p:sldId id="264" r:id="rId13"/>
    <p:sldId id="267" r:id="rId14"/>
    <p:sldId id="268" r:id="rId15"/>
    <p:sldId id="269" r:id="rId16"/>
    <p:sldId id="270" r:id="rId17"/>
    <p:sldId id="263" r:id="rId18"/>
    <p:sldId id="272" r:id="rId19"/>
    <p:sldId id="274" r:id="rId20"/>
    <p:sldId id="27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58ACB-6859-27BD-D996-61CCD846D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8BD7E1-6DD6-DB6D-42CD-D810AC109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5DD1-BE9F-8A01-76CE-81CDB046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C5F54-6F1F-7123-1A74-9521D525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F77E0C-D5AD-637D-5A51-A54AFCC99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03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E3540-F1E9-5777-A009-262C5DA3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C71D04-BCB5-9C75-1769-1E7014528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9F958-1364-401A-01F8-19609370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584924-7251-C017-07EB-D51DBF48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11ECA-15CA-2184-B9C6-CEE1473E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11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3D6B3F-7A0E-D863-BF43-985958F3D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D08759-39B8-A07C-435D-AE6F91A72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CA2D17-055B-2982-3A1A-ABFFE6D75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F6D89-9549-F80D-695E-C37FC9CA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6CD7FE-8B53-CFB5-9668-7A1A9D9E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10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0B4FA-FE7C-EED4-645B-5FB74D92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D55F10-00A5-4999-E90D-07A5469A2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BF4D8-18B8-1B22-7302-749F9C62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267DA-FD9A-E3EC-7D93-528ABE3C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C065A-2E33-3EF0-0BCE-B4E2798D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08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1DB30-D80B-BED1-393F-49911115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A31E4B-9AC8-DF73-A166-9A6BC6227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C98EA2-A35F-4563-23B5-11C12A27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8F2519-21D8-BC05-1211-DC87F12AE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EDACD-7603-D7CF-57E5-860A13C1E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6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EB080-5AAC-E92F-969F-25CE472E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E3BEA3-791D-BD3E-85CA-752637DEC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FE7F38-B76E-C977-F448-44C1304EA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7FB2DC-6A58-2EB1-5949-2893312A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19F585-D342-913F-F03E-F3416098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B82765-AC0A-A671-E2BE-B1023CEA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28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EA989-7C16-4673-C4B6-66D1F5CD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D04D26-2EFF-0FCD-CFF4-15822C394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82BC65-6BD4-6797-B6E1-C2BD3F546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91A453-BA43-C3B2-D6B0-DFFF025D8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FE639E-6AB7-BF15-71C6-D609923DE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57D3D9-BE6D-5215-B9D9-1337D060E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67555B-3D7D-5C68-3FE3-16581D78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FB0693-C9A1-EE77-72C2-87C6F3CF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65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A547D-1A7E-FEC9-0CE1-C0116C4B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096751-4D06-6E60-3A2E-4064EF87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27426-20C6-AE07-99FD-B144521B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475B97-FBD3-500D-0B66-3EA51732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89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68B645-D41B-4BA1-1B62-4AFD473F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9D304E-A02F-4E45-A9D5-7C31E3B1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588740-B74A-8201-84C0-40744B23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57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C6C0BC-35D3-C48D-DCE9-E1BA8AA3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6A6CEF-E6AD-742D-D13E-E4E51C428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868354-5DD6-1794-C357-E29190F19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23F1A2-78C0-7D69-0B9E-05409A54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163ED6-9B6E-DBCC-4289-38D59C20D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F691FF-0F03-03B5-8DE1-6FEFF84B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78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72E5C-40A4-EEB1-5D24-B303F17B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26832B-6130-9903-3C9B-6A5229AE8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98B6A9-AD1D-D691-59BB-EECDBB813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45DEF4-A0FB-E72F-41C8-6B5DE589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6F5A-A26F-4014-9A28-303894A0A0B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1EBEEB-AE3B-2200-2B3B-D442FDB5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431F9B-7C83-C0D6-D512-D69027B15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02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E41618-AB24-1F07-433E-E996141D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3E2828-0A13-E250-BA47-00F806656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E6DB84-8889-C904-5AC1-B9E08419D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6F5A-A26F-4014-9A28-303894A0A0B2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D7D274-359C-82BB-8A76-721545261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76C8D-5436-9E79-A26A-05E476B24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4C2C-C29A-421C-A8C2-A76A9E8975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683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B902EF0F-46E4-4A03-9F60-1050C6DCE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82045D0-5727-4EB9-858E-6A3506E74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096785"/>
          </a:xfrm>
          <a:custGeom>
            <a:avLst/>
            <a:gdLst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822441 w 12192000"/>
              <a:gd name="connsiteY199" fmla="*/ 5014517 h 5096785"/>
              <a:gd name="connsiteX200" fmla="*/ 2708054 w 12192000"/>
              <a:gd name="connsiteY200" fmla="*/ 4950706 h 5096785"/>
              <a:gd name="connsiteX201" fmla="*/ 2624713 w 12192000"/>
              <a:gd name="connsiteY201" fmla="*/ 4938959 h 5096785"/>
              <a:gd name="connsiteX202" fmla="*/ 2588328 w 12192000"/>
              <a:gd name="connsiteY202" fmla="*/ 4956476 h 5096785"/>
              <a:gd name="connsiteX203" fmla="*/ 2389931 w 12192000"/>
              <a:gd name="connsiteY203" fmla="*/ 4905785 h 5096785"/>
              <a:gd name="connsiteX204" fmla="*/ 2335186 w 12192000"/>
              <a:gd name="connsiteY204" fmla="*/ 4902957 h 5096785"/>
              <a:gd name="connsiteX205" fmla="*/ 2295307 w 12192000"/>
              <a:gd name="connsiteY205" fmla="*/ 4879800 h 5096785"/>
              <a:gd name="connsiteX206" fmla="*/ 2273393 w 12192000"/>
              <a:gd name="connsiteY206" fmla="*/ 4883565 h 5096785"/>
              <a:gd name="connsiteX207" fmla="*/ 2269523 w 12192000"/>
              <a:gd name="connsiteY207" fmla="*/ 4884442 h 5096785"/>
              <a:gd name="connsiteX208" fmla="*/ 2256015 w 12192000"/>
              <a:gd name="connsiteY208" fmla="*/ 4883014 h 5096785"/>
              <a:gd name="connsiteX209" fmla="*/ 2249731 w 12192000"/>
              <a:gd name="connsiteY209" fmla="*/ 4888778 h 5096785"/>
              <a:gd name="connsiteX210" fmla="*/ 2227629 w 12192000"/>
              <a:gd name="connsiteY210" fmla="*/ 4891047 h 5096785"/>
              <a:gd name="connsiteX211" fmla="*/ 2203460 w 12192000"/>
              <a:gd name="connsiteY211" fmla="*/ 4886696 h 5096785"/>
              <a:gd name="connsiteX212" fmla="*/ 2091528 w 12192000"/>
              <a:gd name="connsiteY212" fmla="*/ 4859155 h 5096785"/>
              <a:gd name="connsiteX213" fmla="*/ 2022901 w 12192000"/>
              <a:gd name="connsiteY213" fmla="*/ 4846594 h 5096785"/>
              <a:gd name="connsiteX214" fmla="*/ 1994227 w 12192000"/>
              <a:gd name="connsiteY214" fmla="*/ 4847973 h 5096785"/>
              <a:gd name="connsiteX215" fmla="*/ 1955936 w 12192000"/>
              <a:gd name="connsiteY215" fmla="*/ 4845765 h 5096785"/>
              <a:gd name="connsiteX216" fmla="*/ 1741924 w 12192000"/>
              <a:gd name="connsiteY216" fmla="*/ 4808054 h 5096785"/>
              <a:gd name="connsiteX217" fmla="*/ 1734410 w 12192000"/>
              <a:gd name="connsiteY217" fmla="*/ 4811675 h 5096785"/>
              <a:gd name="connsiteX218" fmla="*/ 1691423 w 12192000"/>
              <a:gd name="connsiteY218" fmla="*/ 4802777 h 5096785"/>
              <a:gd name="connsiteX219" fmla="*/ 1554504 w 12192000"/>
              <a:gd name="connsiteY219" fmla="*/ 4739985 h 5096785"/>
              <a:gd name="connsiteX220" fmla="*/ 1470119 w 12192000"/>
              <a:gd name="connsiteY220" fmla="*/ 4723470 h 5096785"/>
              <a:gd name="connsiteX221" fmla="*/ 1437967 w 12192000"/>
              <a:gd name="connsiteY221" fmla="*/ 4722710 h 5096785"/>
              <a:gd name="connsiteX222" fmla="*/ 1384234 w 12192000"/>
              <a:gd name="connsiteY222" fmla="*/ 4721117 h 5096785"/>
              <a:gd name="connsiteX223" fmla="*/ 1338647 w 12192000"/>
              <a:gd name="connsiteY223" fmla="*/ 4732483 h 5096785"/>
              <a:gd name="connsiteX224" fmla="*/ 1295869 w 12192000"/>
              <a:gd name="connsiteY224" fmla="*/ 4726175 h 5096785"/>
              <a:gd name="connsiteX225" fmla="*/ 1292949 w 12192000"/>
              <a:gd name="connsiteY225" fmla="*/ 4708469 h 5096785"/>
              <a:gd name="connsiteX226" fmla="*/ 1244908 w 12192000"/>
              <a:gd name="connsiteY226" fmla="*/ 4706993 h 5096785"/>
              <a:gd name="connsiteX227" fmla="*/ 1171266 w 12192000"/>
              <a:gd name="connsiteY227" fmla="*/ 4706535 h 5096785"/>
              <a:gd name="connsiteX228" fmla="*/ 1160868 w 12192000"/>
              <a:gd name="connsiteY228" fmla="*/ 4701936 h 5096785"/>
              <a:gd name="connsiteX229" fmla="*/ 1147599 w 12192000"/>
              <a:gd name="connsiteY229" fmla="*/ 4714833 h 5096785"/>
              <a:gd name="connsiteX230" fmla="*/ 1119603 w 12192000"/>
              <a:gd name="connsiteY230" fmla="*/ 4721303 h 5096785"/>
              <a:gd name="connsiteX231" fmla="*/ 997851 w 12192000"/>
              <a:gd name="connsiteY231" fmla="*/ 4722336 h 5096785"/>
              <a:gd name="connsiteX232" fmla="*/ 976455 w 12192000"/>
              <a:gd name="connsiteY232" fmla="*/ 4726407 h 5096785"/>
              <a:gd name="connsiteX233" fmla="*/ 949939 w 12192000"/>
              <a:gd name="connsiteY233" fmla="*/ 4719699 h 5096785"/>
              <a:gd name="connsiteX234" fmla="*/ 894148 w 12192000"/>
              <a:gd name="connsiteY234" fmla="*/ 4710406 h 5096785"/>
              <a:gd name="connsiteX235" fmla="*/ 857990 w 12192000"/>
              <a:gd name="connsiteY235" fmla="*/ 4696844 h 5096785"/>
              <a:gd name="connsiteX236" fmla="*/ 848649 w 12192000"/>
              <a:gd name="connsiteY236" fmla="*/ 4704021 h 5096785"/>
              <a:gd name="connsiteX237" fmla="*/ 826436 w 12192000"/>
              <a:gd name="connsiteY237" fmla="*/ 4707421 h 5096785"/>
              <a:gd name="connsiteX238" fmla="*/ 733052 w 12192000"/>
              <a:gd name="connsiteY238" fmla="*/ 4701884 h 5096785"/>
              <a:gd name="connsiteX239" fmla="*/ 716185 w 12192000"/>
              <a:gd name="connsiteY239" fmla="*/ 4703827 h 5096785"/>
              <a:gd name="connsiteX240" fmla="*/ 696663 w 12192000"/>
              <a:gd name="connsiteY240" fmla="*/ 4697420 h 5096785"/>
              <a:gd name="connsiteX241" fmla="*/ 582722 w 12192000"/>
              <a:gd name="connsiteY241" fmla="*/ 4658637 h 5096785"/>
              <a:gd name="connsiteX242" fmla="*/ 581118 w 12192000"/>
              <a:gd name="connsiteY242" fmla="*/ 4654120 h 5096785"/>
              <a:gd name="connsiteX243" fmla="*/ 546453 w 12192000"/>
              <a:gd name="connsiteY243" fmla="*/ 4652542 h 5096785"/>
              <a:gd name="connsiteX244" fmla="*/ 536773 w 12192000"/>
              <a:gd name="connsiteY244" fmla="*/ 4644609 h 5096785"/>
              <a:gd name="connsiteX245" fmla="*/ 518899 w 12192000"/>
              <a:gd name="connsiteY245" fmla="*/ 4642839 h 5096785"/>
              <a:gd name="connsiteX246" fmla="*/ 388896 w 12192000"/>
              <a:gd name="connsiteY246" fmla="*/ 4619173 h 5096785"/>
              <a:gd name="connsiteX247" fmla="*/ 366479 w 12192000"/>
              <a:gd name="connsiteY247" fmla="*/ 4618896 h 5096785"/>
              <a:gd name="connsiteX248" fmla="*/ 342781 w 12192000"/>
              <a:gd name="connsiteY248" fmla="*/ 4601239 h 5096785"/>
              <a:gd name="connsiteX249" fmla="*/ 255925 w 12192000"/>
              <a:gd name="connsiteY249" fmla="*/ 4598685 h 5096785"/>
              <a:gd name="connsiteX250" fmla="*/ 226919 w 12192000"/>
              <a:gd name="connsiteY250" fmla="*/ 4598460 h 5096785"/>
              <a:gd name="connsiteX251" fmla="*/ 213925 w 12192000"/>
              <a:gd name="connsiteY251" fmla="*/ 4597783 h 5096785"/>
              <a:gd name="connsiteX252" fmla="*/ 215196 w 12192000"/>
              <a:gd name="connsiteY252" fmla="*/ 4588576 h 5096785"/>
              <a:gd name="connsiteX253" fmla="*/ 180214 w 12192000"/>
              <a:gd name="connsiteY253" fmla="*/ 4583701 h 5096785"/>
              <a:gd name="connsiteX254" fmla="*/ 83203 w 12192000"/>
              <a:gd name="connsiteY254" fmla="*/ 4531664 h 5096785"/>
              <a:gd name="connsiteX255" fmla="*/ 4106 w 12192000"/>
              <a:gd name="connsiteY255" fmla="*/ 4517202 h 5096785"/>
              <a:gd name="connsiteX256" fmla="*/ 0 w 12192000"/>
              <a:gd name="connsiteY256" fmla="*/ 4516084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822441 w 12192000"/>
              <a:gd name="connsiteY199" fmla="*/ 5014517 h 5096785"/>
              <a:gd name="connsiteX200" fmla="*/ 2624713 w 12192000"/>
              <a:gd name="connsiteY200" fmla="*/ 4938959 h 5096785"/>
              <a:gd name="connsiteX201" fmla="*/ 2588328 w 12192000"/>
              <a:gd name="connsiteY201" fmla="*/ 4956476 h 5096785"/>
              <a:gd name="connsiteX202" fmla="*/ 2389931 w 12192000"/>
              <a:gd name="connsiteY202" fmla="*/ 4905785 h 5096785"/>
              <a:gd name="connsiteX203" fmla="*/ 2335186 w 12192000"/>
              <a:gd name="connsiteY203" fmla="*/ 4902957 h 5096785"/>
              <a:gd name="connsiteX204" fmla="*/ 2295307 w 12192000"/>
              <a:gd name="connsiteY204" fmla="*/ 4879800 h 5096785"/>
              <a:gd name="connsiteX205" fmla="*/ 2273393 w 12192000"/>
              <a:gd name="connsiteY205" fmla="*/ 4883565 h 5096785"/>
              <a:gd name="connsiteX206" fmla="*/ 2269523 w 12192000"/>
              <a:gd name="connsiteY206" fmla="*/ 4884442 h 5096785"/>
              <a:gd name="connsiteX207" fmla="*/ 2256015 w 12192000"/>
              <a:gd name="connsiteY207" fmla="*/ 4883014 h 5096785"/>
              <a:gd name="connsiteX208" fmla="*/ 2249731 w 12192000"/>
              <a:gd name="connsiteY208" fmla="*/ 4888778 h 5096785"/>
              <a:gd name="connsiteX209" fmla="*/ 2227629 w 12192000"/>
              <a:gd name="connsiteY209" fmla="*/ 4891047 h 5096785"/>
              <a:gd name="connsiteX210" fmla="*/ 2203460 w 12192000"/>
              <a:gd name="connsiteY210" fmla="*/ 4886696 h 5096785"/>
              <a:gd name="connsiteX211" fmla="*/ 2091528 w 12192000"/>
              <a:gd name="connsiteY211" fmla="*/ 4859155 h 5096785"/>
              <a:gd name="connsiteX212" fmla="*/ 2022901 w 12192000"/>
              <a:gd name="connsiteY212" fmla="*/ 4846594 h 5096785"/>
              <a:gd name="connsiteX213" fmla="*/ 1994227 w 12192000"/>
              <a:gd name="connsiteY213" fmla="*/ 4847973 h 5096785"/>
              <a:gd name="connsiteX214" fmla="*/ 1955936 w 12192000"/>
              <a:gd name="connsiteY214" fmla="*/ 4845765 h 5096785"/>
              <a:gd name="connsiteX215" fmla="*/ 1741924 w 12192000"/>
              <a:gd name="connsiteY215" fmla="*/ 4808054 h 5096785"/>
              <a:gd name="connsiteX216" fmla="*/ 1734410 w 12192000"/>
              <a:gd name="connsiteY216" fmla="*/ 4811675 h 5096785"/>
              <a:gd name="connsiteX217" fmla="*/ 1691423 w 12192000"/>
              <a:gd name="connsiteY217" fmla="*/ 4802777 h 5096785"/>
              <a:gd name="connsiteX218" fmla="*/ 1554504 w 12192000"/>
              <a:gd name="connsiteY218" fmla="*/ 4739985 h 5096785"/>
              <a:gd name="connsiteX219" fmla="*/ 1470119 w 12192000"/>
              <a:gd name="connsiteY219" fmla="*/ 4723470 h 5096785"/>
              <a:gd name="connsiteX220" fmla="*/ 1437967 w 12192000"/>
              <a:gd name="connsiteY220" fmla="*/ 4722710 h 5096785"/>
              <a:gd name="connsiteX221" fmla="*/ 1384234 w 12192000"/>
              <a:gd name="connsiteY221" fmla="*/ 4721117 h 5096785"/>
              <a:gd name="connsiteX222" fmla="*/ 1338647 w 12192000"/>
              <a:gd name="connsiteY222" fmla="*/ 4732483 h 5096785"/>
              <a:gd name="connsiteX223" fmla="*/ 1295869 w 12192000"/>
              <a:gd name="connsiteY223" fmla="*/ 4726175 h 5096785"/>
              <a:gd name="connsiteX224" fmla="*/ 1292949 w 12192000"/>
              <a:gd name="connsiteY224" fmla="*/ 4708469 h 5096785"/>
              <a:gd name="connsiteX225" fmla="*/ 1244908 w 12192000"/>
              <a:gd name="connsiteY225" fmla="*/ 4706993 h 5096785"/>
              <a:gd name="connsiteX226" fmla="*/ 1171266 w 12192000"/>
              <a:gd name="connsiteY226" fmla="*/ 4706535 h 5096785"/>
              <a:gd name="connsiteX227" fmla="*/ 1160868 w 12192000"/>
              <a:gd name="connsiteY227" fmla="*/ 4701936 h 5096785"/>
              <a:gd name="connsiteX228" fmla="*/ 1147599 w 12192000"/>
              <a:gd name="connsiteY228" fmla="*/ 4714833 h 5096785"/>
              <a:gd name="connsiteX229" fmla="*/ 1119603 w 12192000"/>
              <a:gd name="connsiteY229" fmla="*/ 4721303 h 5096785"/>
              <a:gd name="connsiteX230" fmla="*/ 997851 w 12192000"/>
              <a:gd name="connsiteY230" fmla="*/ 4722336 h 5096785"/>
              <a:gd name="connsiteX231" fmla="*/ 976455 w 12192000"/>
              <a:gd name="connsiteY231" fmla="*/ 4726407 h 5096785"/>
              <a:gd name="connsiteX232" fmla="*/ 949939 w 12192000"/>
              <a:gd name="connsiteY232" fmla="*/ 4719699 h 5096785"/>
              <a:gd name="connsiteX233" fmla="*/ 894148 w 12192000"/>
              <a:gd name="connsiteY233" fmla="*/ 4710406 h 5096785"/>
              <a:gd name="connsiteX234" fmla="*/ 857990 w 12192000"/>
              <a:gd name="connsiteY234" fmla="*/ 4696844 h 5096785"/>
              <a:gd name="connsiteX235" fmla="*/ 848649 w 12192000"/>
              <a:gd name="connsiteY235" fmla="*/ 4704021 h 5096785"/>
              <a:gd name="connsiteX236" fmla="*/ 826436 w 12192000"/>
              <a:gd name="connsiteY236" fmla="*/ 4707421 h 5096785"/>
              <a:gd name="connsiteX237" fmla="*/ 733052 w 12192000"/>
              <a:gd name="connsiteY237" fmla="*/ 4701884 h 5096785"/>
              <a:gd name="connsiteX238" fmla="*/ 716185 w 12192000"/>
              <a:gd name="connsiteY238" fmla="*/ 4703827 h 5096785"/>
              <a:gd name="connsiteX239" fmla="*/ 696663 w 12192000"/>
              <a:gd name="connsiteY239" fmla="*/ 4697420 h 5096785"/>
              <a:gd name="connsiteX240" fmla="*/ 582722 w 12192000"/>
              <a:gd name="connsiteY240" fmla="*/ 4658637 h 5096785"/>
              <a:gd name="connsiteX241" fmla="*/ 581118 w 12192000"/>
              <a:gd name="connsiteY241" fmla="*/ 4654120 h 5096785"/>
              <a:gd name="connsiteX242" fmla="*/ 546453 w 12192000"/>
              <a:gd name="connsiteY242" fmla="*/ 4652542 h 5096785"/>
              <a:gd name="connsiteX243" fmla="*/ 536773 w 12192000"/>
              <a:gd name="connsiteY243" fmla="*/ 4644609 h 5096785"/>
              <a:gd name="connsiteX244" fmla="*/ 518899 w 12192000"/>
              <a:gd name="connsiteY244" fmla="*/ 4642839 h 5096785"/>
              <a:gd name="connsiteX245" fmla="*/ 388896 w 12192000"/>
              <a:gd name="connsiteY245" fmla="*/ 4619173 h 5096785"/>
              <a:gd name="connsiteX246" fmla="*/ 366479 w 12192000"/>
              <a:gd name="connsiteY246" fmla="*/ 4618896 h 5096785"/>
              <a:gd name="connsiteX247" fmla="*/ 342781 w 12192000"/>
              <a:gd name="connsiteY247" fmla="*/ 4601239 h 5096785"/>
              <a:gd name="connsiteX248" fmla="*/ 255925 w 12192000"/>
              <a:gd name="connsiteY248" fmla="*/ 4598685 h 5096785"/>
              <a:gd name="connsiteX249" fmla="*/ 226919 w 12192000"/>
              <a:gd name="connsiteY249" fmla="*/ 4598460 h 5096785"/>
              <a:gd name="connsiteX250" fmla="*/ 213925 w 12192000"/>
              <a:gd name="connsiteY250" fmla="*/ 4597783 h 5096785"/>
              <a:gd name="connsiteX251" fmla="*/ 215196 w 12192000"/>
              <a:gd name="connsiteY251" fmla="*/ 4588576 h 5096785"/>
              <a:gd name="connsiteX252" fmla="*/ 180214 w 12192000"/>
              <a:gd name="connsiteY252" fmla="*/ 4583701 h 5096785"/>
              <a:gd name="connsiteX253" fmla="*/ 83203 w 12192000"/>
              <a:gd name="connsiteY253" fmla="*/ 4531664 h 5096785"/>
              <a:gd name="connsiteX254" fmla="*/ 4106 w 12192000"/>
              <a:gd name="connsiteY254" fmla="*/ 4517202 h 5096785"/>
              <a:gd name="connsiteX255" fmla="*/ 0 w 12192000"/>
              <a:gd name="connsiteY255" fmla="*/ 4516084 h 5096785"/>
              <a:gd name="connsiteX256" fmla="*/ 0 w 12192000"/>
              <a:gd name="connsiteY25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822441 w 12192000"/>
              <a:gd name="connsiteY199" fmla="*/ 5014517 h 5096785"/>
              <a:gd name="connsiteX200" fmla="*/ 2624713 w 12192000"/>
              <a:gd name="connsiteY200" fmla="*/ 4938959 h 5096785"/>
              <a:gd name="connsiteX201" fmla="*/ 2532669 w 12192000"/>
              <a:gd name="connsiteY201" fmla="*/ 4940573 h 5096785"/>
              <a:gd name="connsiteX202" fmla="*/ 2389931 w 12192000"/>
              <a:gd name="connsiteY202" fmla="*/ 4905785 h 5096785"/>
              <a:gd name="connsiteX203" fmla="*/ 2335186 w 12192000"/>
              <a:gd name="connsiteY203" fmla="*/ 4902957 h 5096785"/>
              <a:gd name="connsiteX204" fmla="*/ 2295307 w 12192000"/>
              <a:gd name="connsiteY204" fmla="*/ 4879800 h 5096785"/>
              <a:gd name="connsiteX205" fmla="*/ 2273393 w 12192000"/>
              <a:gd name="connsiteY205" fmla="*/ 4883565 h 5096785"/>
              <a:gd name="connsiteX206" fmla="*/ 2269523 w 12192000"/>
              <a:gd name="connsiteY206" fmla="*/ 4884442 h 5096785"/>
              <a:gd name="connsiteX207" fmla="*/ 2256015 w 12192000"/>
              <a:gd name="connsiteY207" fmla="*/ 4883014 h 5096785"/>
              <a:gd name="connsiteX208" fmla="*/ 2249731 w 12192000"/>
              <a:gd name="connsiteY208" fmla="*/ 4888778 h 5096785"/>
              <a:gd name="connsiteX209" fmla="*/ 2227629 w 12192000"/>
              <a:gd name="connsiteY209" fmla="*/ 4891047 h 5096785"/>
              <a:gd name="connsiteX210" fmla="*/ 2203460 w 12192000"/>
              <a:gd name="connsiteY210" fmla="*/ 4886696 h 5096785"/>
              <a:gd name="connsiteX211" fmla="*/ 2091528 w 12192000"/>
              <a:gd name="connsiteY211" fmla="*/ 4859155 h 5096785"/>
              <a:gd name="connsiteX212" fmla="*/ 2022901 w 12192000"/>
              <a:gd name="connsiteY212" fmla="*/ 4846594 h 5096785"/>
              <a:gd name="connsiteX213" fmla="*/ 1994227 w 12192000"/>
              <a:gd name="connsiteY213" fmla="*/ 4847973 h 5096785"/>
              <a:gd name="connsiteX214" fmla="*/ 1955936 w 12192000"/>
              <a:gd name="connsiteY214" fmla="*/ 4845765 h 5096785"/>
              <a:gd name="connsiteX215" fmla="*/ 1741924 w 12192000"/>
              <a:gd name="connsiteY215" fmla="*/ 4808054 h 5096785"/>
              <a:gd name="connsiteX216" fmla="*/ 1734410 w 12192000"/>
              <a:gd name="connsiteY216" fmla="*/ 4811675 h 5096785"/>
              <a:gd name="connsiteX217" fmla="*/ 1691423 w 12192000"/>
              <a:gd name="connsiteY217" fmla="*/ 4802777 h 5096785"/>
              <a:gd name="connsiteX218" fmla="*/ 1554504 w 12192000"/>
              <a:gd name="connsiteY218" fmla="*/ 4739985 h 5096785"/>
              <a:gd name="connsiteX219" fmla="*/ 1470119 w 12192000"/>
              <a:gd name="connsiteY219" fmla="*/ 4723470 h 5096785"/>
              <a:gd name="connsiteX220" fmla="*/ 1437967 w 12192000"/>
              <a:gd name="connsiteY220" fmla="*/ 4722710 h 5096785"/>
              <a:gd name="connsiteX221" fmla="*/ 1384234 w 12192000"/>
              <a:gd name="connsiteY221" fmla="*/ 4721117 h 5096785"/>
              <a:gd name="connsiteX222" fmla="*/ 1338647 w 12192000"/>
              <a:gd name="connsiteY222" fmla="*/ 4732483 h 5096785"/>
              <a:gd name="connsiteX223" fmla="*/ 1295869 w 12192000"/>
              <a:gd name="connsiteY223" fmla="*/ 4726175 h 5096785"/>
              <a:gd name="connsiteX224" fmla="*/ 1292949 w 12192000"/>
              <a:gd name="connsiteY224" fmla="*/ 4708469 h 5096785"/>
              <a:gd name="connsiteX225" fmla="*/ 1244908 w 12192000"/>
              <a:gd name="connsiteY225" fmla="*/ 4706993 h 5096785"/>
              <a:gd name="connsiteX226" fmla="*/ 1171266 w 12192000"/>
              <a:gd name="connsiteY226" fmla="*/ 4706535 h 5096785"/>
              <a:gd name="connsiteX227" fmla="*/ 1160868 w 12192000"/>
              <a:gd name="connsiteY227" fmla="*/ 4701936 h 5096785"/>
              <a:gd name="connsiteX228" fmla="*/ 1147599 w 12192000"/>
              <a:gd name="connsiteY228" fmla="*/ 4714833 h 5096785"/>
              <a:gd name="connsiteX229" fmla="*/ 1119603 w 12192000"/>
              <a:gd name="connsiteY229" fmla="*/ 4721303 h 5096785"/>
              <a:gd name="connsiteX230" fmla="*/ 997851 w 12192000"/>
              <a:gd name="connsiteY230" fmla="*/ 4722336 h 5096785"/>
              <a:gd name="connsiteX231" fmla="*/ 976455 w 12192000"/>
              <a:gd name="connsiteY231" fmla="*/ 4726407 h 5096785"/>
              <a:gd name="connsiteX232" fmla="*/ 949939 w 12192000"/>
              <a:gd name="connsiteY232" fmla="*/ 4719699 h 5096785"/>
              <a:gd name="connsiteX233" fmla="*/ 894148 w 12192000"/>
              <a:gd name="connsiteY233" fmla="*/ 4710406 h 5096785"/>
              <a:gd name="connsiteX234" fmla="*/ 857990 w 12192000"/>
              <a:gd name="connsiteY234" fmla="*/ 4696844 h 5096785"/>
              <a:gd name="connsiteX235" fmla="*/ 848649 w 12192000"/>
              <a:gd name="connsiteY235" fmla="*/ 4704021 h 5096785"/>
              <a:gd name="connsiteX236" fmla="*/ 826436 w 12192000"/>
              <a:gd name="connsiteY236" fmla="*/ 4707421 h 5096785"/>
              <a:gd name="connsiteX237" fmla="*/ 733052 w 12192000"/>
              <a:gd name="connsiteY237" fmla="*/ 4701884 h 5096785"/>
              <a:gd name="connsiteX238" fmla="*/ 716185 w 12192000"/>
              <a:gd name="connsiteY238" fmla="*/ 4703827 h 5096785"/>
              <a:gd name="connsiteX239" fmla="*/ 696663 w 12192000"/>
              <a:gd name="connsiteY239" fmla="*/ 4697420 h 5096785"/>
              <a:gd name="connsiteX240" fmla="*/ 582722 w 12192000"/>
              <a:gd name="connsiteY240" fmla="*/ 4658637 h 5096785"/>
              <a:gd name="connsiteX241" fmla="*/ 581118 w 12192000"/>
              <a:gd name="connsiteY241" fmla="*/ 4654120 h 5096785"/>
              <a:gd name="connsiteX242" fmla="*/ 546453 w 12192000"/>
              <a:gd name="connsiteY242" fmla="*/ 4652542 h 5096785"/>
              <a:gd name="connsiteX243" fmla="*/ 536773 w 12192000"/>
              <a:gd name="connsiteY243" fmla="*/ 4644609 h 5096785"/>
              <a:gd name="connsiteX244" fmla="*/ 518899 w 12192000"/>
              <a:gd name="connsiteY244" fmla="*/ 4642839 h 5096785"/>
              <a:gd name="connsiteX245" fmla="*/ 388896 w 12192000"/>
              <a:gd name="connsiteY245" fmla="*/ 4619173 h 5096785"/>
              <a:gd name="connsiteX246" fmla="*/ 366479 w 12192000"/>
              <a:gd name="connsiteY246" fmla="*/ 4618896 h 5096785"/>
              <a:gd name="connsiteX247" fmla="*/ 342781 w 12192000"/>
              <a:gd name="connsiteY247" fmla="*/ 4601239 h 5096785"/>
              <a:gd name="connsiteX248" fmla="*/ 255925 w 12192000"/>
              <a:gd name="connsiteY248" fmla="*/ 4598685 h 5096785"/>
              <a:gd name="connsiteX249" fmla="*/ 226919 w 12192000"/>
              <a:gd name="connsiteY249" fmla="*/ 4598460 h 5096785"/>
              <a:gd name="connsiteX250" fmla="*/ 213925 w 12192000"/>
              <a:gd name="connsiteY250" fmla="*/ 4597783 h 5096785"/>
              <a:gd name="connsiteX251" fmla="*/ 215196 w 12192000"/>
              <a:gd name="connsiteY251" fmla="*/ 4588576 h 5096785"/>
              <a:gd name="connsiteX252" fmla="*/ 180214 w 12192000"/>
              <a:gd name="connsiteY252" fmla="*/ 4583701 h 5096785"/>
              <a:gd name="connsiteX253" fmla="*/ 83203 w 12192000"/>
              <a:gd name="connsiteY253" fmla="*/ 4531664 h 5096785"/>
              <a:gd name="connsiteX254" fmla="*/ 4106 w 12192000"/>
              <a:gd name="connsiteY254" fmla="*/ 4517202 h 5096785"/>
              <a:gd name="connsiteX255" fmla="*/ 0 w 12192000"/>
              <a:gd name="connsiteY255" fmla="*/ 4516084 h 5096785"/>
              <a:gd name="connsiteX256" fmla="*/ 0 w 12192000"/>
              <a:gd name="connsiteY25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822441 w 12192000"/>
              <a:gd name="connsiteY199" fmla="*/ 5014517 h 5096785"/>
              <a:gd name="connsiteX200" fmla="*/ 2532669 w 12192000"/>
              <a:gd name="connsiteY200" fmla="*/ 4940573 h 5096785"/>
              <a:gd name="connsiteX201" fmla="*/ 2389931 w 12192000"/>
              <a:gd name="connsiteY201" fmla="*/ 4905785 h 5096785"/>
              <a:gd name="connsiteX202" fmla="*/ 2335186 w 12192000"/>
              <a:gd name="connsiteY202" fmla="*/ 4902957 h 5096785"/>
              <a:gd name="connsiteX203" fmla="*/ 2295307 w 12192000"/>
              <a:gd name="connsiteY203" fmla="*/ 4879800 h 5096785"/>
              <a:gd name="connsiteX204" fmla="*/ 2273393 w 12192000"/>
              <a:gd name="connsiteY204" fmla="*/ 4883565 h 5096785"/>
              <a:gd name="connsiteX205" fmla="*/ 2269523 w 12192000"/>
              <a:gd name="connsiteY205" fmla="*/ 4884442 h 5096785"/>
              <a:gd name="connsiteX206" fmla="*/ 2256015 w 12192000"/>
              <a:gd name="connsiteY206" fmla="*/ 4883014 h 5096785"/>
              <a:gd name="connsiteX207" fmla="*/ 2249731 w 12192000"/>
              <a:gd name="connsiteY207" fmla="*/ 4888778 h 5096785"/>
              <a:gd name="connsiteX208" fmla="*/ 2227629 w 12192000"/>
              <a:gd name="connsiteY208" fmla="*/ 4891047 h 5096785"/>
              <a:gd name="connsiteX209" fmla="*/ 2203460 w 12192000"/>
              <a:gd name="connsiteY209" fmla="*/ 4886696 h 5096785"/>
              <a:gd name="connsiteX210" fmla="*/ 2091528 w 12192000"/>
              <a:gd name="connsiteY210" fmla="*/ 4859155 h 5096785"/>
              <a:gd name="connsiteX211" fmla="*/ 2022901 w 12192000"/>
              <a:gd name="connsiteY211" fmla="*/ 4846594 h 5096785"/>
              <a:gd name="connsiteX212" fmla="*/ 1994227 w 12192000"/>
              <a:gd name="connsiteY212" fmla="*/ 4847973 h 5096785"/>
              <a:gd name="connsiteX213" fmla="*/ 1955936 w 12192000"/>
              <a:gd name="connsiteY213" fmla="*/ 4845765 h 5096785"/>
              <a:gd name="connsiteX214" fmla="*/ 1741924 w 12192000"/>
              <a:gd name="connsiteY214" fmla="*/ 4808054 h 5096785"/>
              <a:gd name="connsiteX215" fmla="*/ 1734410 w 12192000"/>
              <a:gd name="connsiteY215" fmla="*/ 4811675 h 5096785"/>
              <a:gd name="connsiteX216" fmla="*/ 1691423 w 12192000"/>
              <a:gd name="connsiteY216" fmla="*/ 4802777 h 5096785"/>
              <a:gd name="connsiteX217" fmla="*/ 1554504 w 12192000"/>
              <a:gd name="connsiteY217" fmla="*/ 4739985 h 5096785"/>
              <a:gd name="connsiteX218" fmla="*/ 1470119 w 12192000"/>
              <a:gd name="connsiteY218" fmla="*/ 4723470 h 5096785"/>
              <a:gd name="connsiteX219" fmla="*/ 1437967 w 12192000"/>
              <a:gd name="connsiteY219" fmla="*/ 4722710 h 5096785"/>
              <a:gd name="connsiteX220" fmla="*/ 1384234 w 12192000"/>
              <a:gd name="connsiteY220" fmla="*/ 4721117 h 5096785"/>
              <a:gd name="connsiteX221" fmla="*/ 1338647 w 12192000"/>
              <a:gd name="connsiteY221" fmla="*/ 4732483 h 5096785"/>
              <a:gd name="connsiteX222" fmla="*/ 1295869 w 12192000"/>
              <a:gd name="connsiteY222" fmla="*/ 4726175 h 5096785"/>
              <a:gd name="connsiteX223" fmla="*/ 1292949 w 12192000"/>
              <a:gd name="connsiteY223" fmla="*/ 4708469 h 5096785"/>
              <a:gd name="connsiteX224" fmla="*/ 1244908 w 12192000"/>
              <a:gd name="connsiteY224" fmla="*/ 4706993 h 5096785"/>
              <a:gd name="connsiteX225" fmla="*/ 1171266 w 12192000"/>
              <a:gd name="connsiteY225" fmla="*/ 4706535 h 5096785"/>
              <a:gd name="connsiteX226" fmla="*/ 1160868 w 12192000"/>
              <a:gd name="connsiteY226" fmla="*/ 4701936 h 5096785"/>
              <a:gd name="connsiteX227" fmla="*/ 1147599 w 12192000"/>
              <a:gd name="connsiteY227" fmla="*/ 4714833 h 5096785"/>
              <a:gd name="connsiteX228" fmla="*/ 1119603 w 12192000"/>
              <a:gd name="connsiteY228" fmla="*/ 4721303 h 5096785"/>
              <a:gd name="connsiteX229" fmla="*/ 997851 w 12192000"/>
              <a:gd name="connsiteY229" fmla="*/ 4722336 h 5096785"/>
              <a:gd name="connsiteX230" fmla="*/ 976455 w 12192000"/>
              <a:gd name="connsiteY230" fmla="*/ 4726407 h 5096785"/>
              <a:gd name="connsiteX231" fmla="*/ 949939 w 12192000"/>
              <a:gd name="connsiteY231" fmla="*/ 4719699 h 5096785"/>
              <a:gd name="connsiteX232" fmla="*/ 894148 w 12192000"/>
              <a:gd name="connsiteY232" fmla="*/ 4710406 h 5096785"/>
              <a:gd name="connsiteX233" fmla="*/ 857990 w 12192000"/>
              <a:gd name="connsiteY233" fmla="*/ 4696844 h 5096785"/>
              <a:gd name="connsiteX234" fmla="*/ 848649 w 12192000"/>
              <a:gd name="connsiteY234" fmla="*/ 4704021 h 5096785"/>
              <a:gd name="connsiteX235" fmla="*/ 826436 w 12192000"/>
              <a:gd name="connsiteY235" fmla="*/ 4707421 h 5096785"/>
              <a:gd name="connsiteX236" fmla="*/ 733052 w 12192000"/>
              <a:gd name="connsiteY236" fmla="*/ 4701884 h 5096785"/>
              <a:gd name="connsiteX237" fmla="*/ 716185 w 12192000"/>
              <a:gd name="connsiteY237" fmla="*/ 4703827 h 5096785"/>
              <a:gd name="connsiteX238" fmla="*/ 696663 w 12192000"/>
              <a:gd name="connsiteY238" fmla="*/ 4697420 h 5096785"/>
              <a:gd name="connsiteX239" fmla="*/ 582722 w 12192000"/>
              <a:gd name="connsiteY239" fmla="*/ 4658637 h 5096785"/>
              <a:gd name="connsiteX240" fmla="*/ 581118 w 12192000"/>
              <a:gd name="connsiteY240" fmla="*/ 4654120 h 5096785"/>
              <a:gd name="connsiteX241" fmla="*/ 546453 w 12192000"/>
              <a:gd name="connsiteY241" fmla="*/ 4652542 h 5096785"/>
              <a:gd name="connsiteX242" fmla="*/ 536773 w 12192000"/>
              <a:gd name="connsiteY242" fmla="*/ 4644609 h 5096785"/>
              <a:gd name="connsiteX243" fmla="*/ 518899 w 12192000"/>
              <a:gd name="connsiteY243" fmla="*/ 4642839 h 5096785"/>
              <a:gd name="connsiteX244" fmla="*/ 388896 w 12192000"/>
              <a:gd name="connsiteY244" fmla="*/ 4619173 h 5096785"/>
              <a:gd name="connsiteX245" fmla="*/ 366479 w 12192000"/>
              <a:gd name="connsiteY245" fmla="*/ 4618896 h 5096785"/>
              <a:gd name="connsiteX246" fmla="*/ 342781 w 12192000"/>
              <a:gd name="connsiteY246" fmla="*/ 4601239 h 5096785"/>
              <a:gd name="connsiteX247" fmla="*/ 255925 w 12192000"/>
              <a:gd name="connsiteY247" fmla="*/ 4598685 h 5096785"/>
              <a:gd name="connsiteX248" fmla="*/ 226919 w 12192000"/>
              <a:gd name="connsiteY248" fmla="*/ 4598460 h 5096785"/>
              <a:gd name="connsiteX249" fmla="*/ 213925 w 12192000"/>
              <a:gd name="connsiteY249" fmla="*/ 4597783 h 5096785"/>
              <a:gd name="connsiteX250" fmla="*/ 215196 w 12192000"/>
              <a:gd name="connsiteY250" fmla="*/ 4588576 h 5096785"/>
              <a:gd name="connsiteX251" fmla="*/ 180214 w 12192000"/>
              <a:gd name="connsiteY251" fmla="*/ 4583701 h 5096785"/>
              <a:gd name="connsiteX252" fmla="*/ 83203 w 12192000"/>
              <a:gd name="connsiteY252" fmla="*/ 4531664 h 5096785"/>
              <a:gd name="connsiteX253" fmla="*/ 4106 w 12192000"/>
              <a:gd name="connsiteY253" fmla="*/ 4517202 h 5096785"/>
              <a:gd name="connsiteX254" fmla="*/ 0 w 12192000"/>
              <a:gd name="connsiteY254" fmla="*/ 4516084 h 5096785"/>
              <a:gd name="connsiteX255" fmla="*/ 0 w 12192000"/>
              <a:gd name="connsiteY25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75170 w 12192000"/>
              <a:gd name="connsiteY198" fmla="*/ 5038214 h 5096785"/>
              <a:gd name="connsiteX199" fmla="*/ 2758830 w 12192000"/>
              <a:gd name="connsiteY199" fmla="*/ 4974760 h 5096785"/>
              <a:gd name="connsiteX200" fmla="*/ 2532669 w 12192000"/>
              <a:gd name="connsiteY200" fmla="*/ 4940573 h 5096785"/>
              <a:gd name="connsiteX201" fmla="*/ 2389931 w 12192000"/>
              <a:gd name="connsiteY201" fmla="*/ 4905785 h 5096785"/>
              <a:gd name="connsiteX202" fmla="*/ 2335186 w 12192000"/>
              <a:gd name="connsiteY202" fmla="*/ 4902957 h 5096785"/>
              <a:gd name="connsiteX203" fmla="*/ 2295307 w 12192000"/>
              <a:gd name="connsiteY203" fmla="*/ 4879800 h 5096785"/>
              <a:gd name="connsiteX204" fmla="*/ 2273393 w 12192000"/>
              <a:gd name="connsiteY204" fmla="*/ 4883565 h 5096785"/>
              <a:gd name="connsiteX205" fmla="*/ 2269523 w 12192000"/>
              <a:gd name="connsiteY205" fmla="*/ 4884442 h 5096785"/>
              <a:gd name="connsiteX206" fmla="*/ 2256015 w 12192000"/>
              <a:gd name="connsiteY206" fmla="*/ 4883014 h 5096785"/>
              <a:gd name="connsiteX207" fmla="*/ 2249731 w 12192000"/>
              <a:gd name="connsiteY207" fmla="*/ 4888778 h 5096785"/>
              <a:gd name="connsiteX208" fmla="*/ 2227629 w 12192000"/>
              <a:gd name="connsiteY208" fmla="*/ 4891047 h 5096785"/>
              <a:gd name="connsiteX209" fmla="*/ 2203460 w 12192000"/>
              <a:gd name="connsiteY209" fmla="*/ 4886696 h 5096785"/>
              <a:gd name="connsiteX210" fmla="*/ 2091528 w 12192000"/>
              <a:gd name="connsiteY210" fmla="*/ 4859155 h 5096785"/>
              <a:gd name="connsiteX211" fmla="*/ 2022901 w 12192000"/>
              <a:gd name="connsiteY211" fmla="*/ 4846594 h 5096785"/>
              <a:gd name="connsiteX212" fmla="*/ 1994227 w 12192000"/>
              <a:gd name="connsiteY212" fmla="*/ 4847973 h 5096785"/>
              <a:gd name="connsiteX213" fmla="*/ 1955936 w 12192000"/>
              <a:gd name="connsiteY213" fmla="*/ 4845765 h 5096785"/>
              <a:gd name="connsiteX214" fmla="*/ 1741924 w 12192000"/>
              <a:gd name="connsiteY214" fmla="*/ 4808054 h 5096785"/>
              <a:gd name="connsiteX215" fmla="*/ 1734410 w 12192000"/>
              <a:gd name="connsiteY215" fmla="*/ 4811675 h 5096785"/>
              <a:gd name="connsiteX216" fmla="*/ 1691423 w 12192000"/>
              <a:gd name="connsiteY216" fmla="*/ 4802777 h 5096785"/>
              <a:gd name="connsiteX217" fmla="*/ 1554504 w 12192000"/>
              <a:gd name="connsiteY217" fmla="*/ 4739985 h 5096785"/>
              <a:gd name="connsiteX218" fmla="*/ 1470119 w 12192000"/>
              <a:gd name="connsiteY218" fmla="*/ 4723470 h 5096785"/>
              <a:gd name="connsiteX219" fmla="*/ 1437967 w 12192000"/>
              <a:gd name="connsiteY219" fmla="*/ 4722710 h 5096785"/>
              <a:gd name="connsiteX220" fmla="*/ 1384234 w 12192000"/>
              <a:gd name="connsiteY220" fmla="*/ 4721117 h 5096785"/>
              <a:gd name="connsiteX221" fmla="*/ 1338647 w 12192000"/>
              <a:gd name="connsiteY221" fmla="*/ 4732483 h 5096785"/>
              <a:gd name="connsiteX222" fmla="*/ 1295869 w 12192000"/>
              <a:gd name="connsiteY222" fmla="*/ 4726175 h 5096785"/>
              <a:gd name="connsiteX223" fmla="*/ 1292949 w 12192000"/>
              <a:gd name="connsiteY223" fmla="*/ 4708469 h 5096785"/>
              <a:gd name="connsiteX224" fmla="*/ 1244908 w 12192000"/>
              <a:gd name="connsiteY224" fmla="*/ 4706993 h 5096785"/>
              <a:gd name="connsiteX225" fmla="*/ 1171266 w 12192000"/>
              <a:gd name="connsiteY225" fmla="*/ 4706535 h 5096785"/>
              <a:gd name="connsiteX226" fmla="*/ 1160868 w 12192000"/>
              <a:gd name="connsiteY226" fmla="*/ 4701936 h 5096785"/>
              <a:gd name="connsiteX227" fmla="*/ 1147599 w 12192000"/>
              <a:gd name="connsiteY227" fmla="*/ 4714833 h 5096785"/>
              <a:gd name="connsiteX228" fmla="*/ 1119603 w 12192000"/>
              <a:gd name="connsiteY228" fmla="*/ 4721303 h 5096785"/>
              <a:gd name="connsiteX229" fmla="*/ 997851 w 12192000"/>
              <a:gd name="connsiteY229" fmla="*/ 4722336 h 5096785"/>
              <a:gd name="connsiteX230" fmla="*/ 976455 w 12192000"/>
              <a:gd name="connsiteY230" fmla="*/ 4726407 h 5096785"/>
              <a:gd name="connsiteX231" fmla="*/ 949939 w 12192000"/>
              <a:gd name="connsiteY231" fmla="*/ 4719699 h 5096785"/>
              <a:gd name="connsiteX232" fmla="*/ 894148 w 12192000"/>
              <a:gd name="connsiteY232" fmla="*/ 4710406 h 5096785"/>
              <a:gd name="connsiteX233" fmla="*/ 857990 w 12192000"/>
              <a:gd name="connsiteY233" fmla="*/ 4696844 h 5096785"/>
              <a:gd name="connsiteX234" fmla="*/ 848649 w 12192000"/>
              <a:gd name="connsiteY234" fmla="*/ 4704021 h 5096785"/>
              <a:gd name="connsiteX235" fmla="*/ 826436 w 12192000"/>
              <a:gd name="connsiteY235" fmla="*/ 4707421 h 5096785"/>
              <a:gd name="connsiteX236" fmla="*/ 733052 w 12192000"/>
              <a:gd name="connsiteY236" fmla="*/ 4701884 h 5096785"/>
              <a:gd name="connsiteX237" fmla="*/ 716185 w 12192000"/>
              <a:gd name="connsiteY237" fmla="*/ 4703827 h 5096785"/>
              <a:gd name="connsiteX238" fmla="*/ 696663 w 12192000"/>
              <a:gd name="connsiteY238" fmla="*/ 4697420 h 5096785"/>
              <a:gd name="connsiteX239" fmla="*/ 582722 w 12192000"/>
              <a:gd name="connsiteY239" fmla="*/ 4658637 h 5096785"/>
              <a:gd name="connsiteX240" fmla="*/ 581118 w 12192000"/>
              <a:gd name="connsiteY240" fmla="*/ 4654120 h 5096785"/>
              <a:gd name="connsiteX241" fmla="*/ 546453 w 12192000"/>
              <a:gd name="connsiteY241" fmla="*/ 4652542 h 5096785"/>
              <a:gd name="connsiteX242" fmla="*/ 536773 w 12192000"/>
              <a:gd name="connsiteY242" fmla="*/ 4644609 h 5096785"/>
              <a:gd name="connsiteX243" fmla="*/ 518899 w 12192000"/>
              <a:gd name="connsiteY243" fmla="*/ 4642839 h 5096785"/>
              <a:gd name="connsiteX244" fmla="*/ 388896 w 12192000"/>
              <a:gd name="connsiteY244" fmla="*/ 4619173 h 5096785"/>
              <a:gd name="connsiteX245" fmla="*/ 366479 w 12192000"/>
              <a:gd name="connsiteY245" fmla="*/ 4618896 h 5096785"/>
              <a:gd name="connsiteX246" fmla="*/ 342781 w 12192000"/>
              <a:gd name="connsiteY246" fmla="*/ 4601239 h 5096785"/>
              <a:gd name="connsiteX247" fmla="*/ 255925 w 12192000"/>
              <a:gd name="connsiteY247" fmla="*/ 4598685 h 5096785"/>
              <a:gd name="connsiteX248" fmla="*/ 226919 w 12192000"/>
              <a:gd name="connsiteY248" fmla="*/ 4598460 h 5096785"/>
              <a:gd name="connsiteX249" fmla="*/ 213925 w 12192000"/>
              <a:gd name="connsiteY249" fmla="*/ 4597783 h 5096785"/>
              <a:gd name="connsiteX250" fmla="*/ 215196 w 12192000"/>
              <a:gd name="connsiteY250" fmla="*/ 4588576 h 5096785"/>
              <a:gd name="connsiteX251" fmla="*/ 180214 w 12192000"/>
              <a:gd name="connsiteY251" fmla="*/ 4583701 h 5096785"/>
              <a:gd name="connsiteX252" fmla="*/ 83203 w 12192000"/>
              <a:gd name="connsiteY252" fmla="*/ 4531664 h 5096785"/>
              <a:gd name="connsiteX253" fmla="*/ 4106 w 12192000"/>
              <a:gd name="connsiteY253" fmla="*/ 4517202 h 5096785"/>
              <a:gd name="connsiteX254" fmla="*/ 0 w 12192000"/>
              <a:gd name="connsiteY254" fmla="*/ 4516084 h 5096785"/>
              <a:gd name="connsiteX255" fmla="*/ 0 w 12192000"/>
              <a:gd name="connsiteY25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425070 w 12192000"/>
              <a:gd name="connsiteY91" fmla="*/ 4711644 h 5096785"/>
              <a:gd name="connsiteX92" fmla="*/ 6386800 w 12192000"/>
              <a:gd name="connsiteY92" fmla="*/ 4715431 h 5096785"/>
              <a:gd name="connsiteX93" fmla="*/ 6382703 w 12192000"/>
              <a:gd name="connsiteY93" fmla="*/ 4717930 h 5096785"/>
              <a:gd name="connsiteX94" fmla="*/ 6356495 w 12192000"/>
              <a:gd name="connsiteY94" fmla="*/ 4717843 h 5096785"/>
              <a:gd name="connsiteX95" fmla="*/ 6343628 w 12192000"/>
              <a:gd name="connsiteY95" fmla="*/ 4719161 h 5096785"/>
              <a:gd name="connsiteX96" fmla="*/ 6338605 w 12192000"/>
              <a:gd name="connsiteY96" fmla="*/ 4716723 h 5096785"/>
              <a:gd name="connsiteX97" fmla="*/ 6320318 w 12192000"/>
              <a:gd name="connsiteY97" fmla="*/ 4720095 h 5096785"/>
              <a:gd name="connsiteX98" fmla="*/ 6318742 w 12192000"/>
              <a:gd name="connsiteY98" fmla="*/ 4721541 h 5096785"/>
              <a:gd name="connsiteX99" fmla="*/ 6301708 w 12192000"/>
              <a:gd name="connsiteY99" fmla="*/ 4720380 h 5096785"/>
              <a:gd name="connsiteX100" fmla="*/ 6285082 w 12192000"/>
              <a:gd name="connsiteY100" fmla="*/ 4714639 h 5096785"/>
              <a:gd name="connsiteX101" fmla="*/ 6136936 w 12192000"/>
              <a:gd name="connsiteY101" fmla="*/ 4758246 h 5096785"/>
              <a:gd name="connsiteX102" fmla="*/ 5988578 w 12192000"/>
              <a:gd name="connsiteY102" fmla="*/ 4754427 h 5096785"/>
              <a:gd name="connsiteX103" fmla="*/ 5908701 w 12192000"/>
              <a:gd name="connsiteY103" fmla="*/ 4779160 h 5096785"/>
              <a:gd name="connsiteX104" fmla="*/ 5892219 w 12192000"/>
              <a:gd name="connsiteY104" fmla="*/ 4807892 h 5096785"/>
              <a:gd name="connsiteX105" fmla="*/ 5683612 w 12192000"/>
              <a:gd name="connsiteY105" fmla="*/ 4848770 h 5096785"/>
              <a:gd name="connsiteX106" fmla="*/ 5635111 w 12192000"/>
              <a:gd name="connsiteY106" fmla="*/ 4868888 h 5096785"/>
              <a:gd name="connsiteX107" fmla="*/ 5582652 w 12192000"/>
              <a:gd name="connsiteY107" fmla="*/ 4866836 h 5096785"/>
              <a:gd name="connsiteX108" fmla="*/ 5567213 w 12192000"/>
              <a:gd name="connsiteY108" fmla="*/ 4878769 h 5096785"/>
              <a:gd name="connsiteX109" fmla="*/ 5564659 w 12192000"/>
              <a:gd name="connsiteY109" fmla="*/ 4881042 h 5096785"/>
              <a:gd name="connsiteX110" fmla="*/ 5552102 w 12192000"/>
              <a:gd name="connsiteY110" fmla="*/ 4885426 h 5096785"/>
              <a:gd name="connsiteX111" fmla="*/ 5551475 w 12192000"/>
              <a:gd name="connsiteY111" fmla="*/ 4892560 h 5096785"/>
              <a:gd name="connsiteX112" fmla="*/ 5534664 w 12192000"/>
              <a:gd name="connsiteY112" fmla="*/ 4903385 h 5096785"/>
              <a:gd name="connsiteX113" fmla="*/ 5510737 w 12192000"/>
              <a:gd name="connsiteY113" fmla="*/ 4909807 h 5096785"/>
              <a:gd name="connsiteX114" fmla="*/ 5393901 w 12192000"/>
              <a:gd name="connsiteY114" fmla="*/ 4933709 h 5096785"/>
              <a:gd name="connsiteX115" fmla="*/ 5325782 w 12192000"/>
              <a:gd name="connsiteY115" fmla="*/ 4951789 h 5096785"/>
              <a:gd name="connsiteX116" fmla="*/ 5302703 w 12192000"/>
              <a:gd name="connsiteY116" fmla="*/ 4964590 h 5096785"/>
              <a:gd name="connsiteX117" fmla="*/ 5268591 w 12192000"/>
              <a:gd name="connsiteY117" fmla="*/ 4978479 h 5096785"/>
              <a:gd name="connsiteX118" fmla="*/ 5210559 w 12192000"/>
              <a:gd name="connsiteY118" fmla="*/ 5007585 h 5096785"/>
              <a:gd name="connsiteX119" fmla="*/ 5177597 w 12192000"/>
              <a:gd name="connsiteY119" fmla="*/ 5015926 h 5096785"/>
              <a:gd name="connsiteX120" fmla="*/ 5160569 w 12192000"/>
              <a:gd name="connsiteY120" fmla="*/ 5025681 h 5096785"/>
              <a:gd name="connsiteX121" fmla="*/ 5152748 w 12192000"/>
              <a:gd name="connsiteY121" fmla="*/ 5026569 h 5096785"/>
              <a:gd name="connsiteX122" fmla="*/ 5127678 w 12192000"/>
              <a:gd name="connsiteY122" fmla="*/ 5032947 h 5096785"/>
              <a:gd name="connsiteX123" fmla="*/ 5113147 w 12192000"/>
              <a:gd name="connsiteY123" fmla="*/ 5035818 h 5096785"/>
              <a:gd name="connsiteX124" fmla="*/ 5107301 w 12192000"/>
              <a:gd name="connsiteY124" fmla="*/ 5036672 h 5096785"/>
              <a:gd name="connsiteX125" fmla="*/ 5093215 w 12192000"/>
              <a:gd name="connsiteY125" fmla="*/ 5032880 h 5096785"/>
              <a:gd name="connsiteX126" fmla="*/ 5077058 w 12192000"/>
              <a:gd name="connsiteY126" fmla="*/ 5038681 h 5096785"/>
              <a:gd name="connsiteX127" fmla="*/ 5057349 w 12192000"/>
              <a:gd name="connsiteY127" fmla="*/ 5036015 h 5096785"/>
              <a:gd name="connsiteX128" fmla="*/ 5053945 w 12192000"/>
              <a:gd name="connsiteY128" fmla="*/ 5041952 h 5096785"/>
              <a:gd name="connsiteX129" fmla="*/ 5040021 w 12192000"/>
              <a:gd name="connsiteY129" fmla="*/ 5050052 h 5096785"/>
              <a:gd name="connsiteX130" fmla="*/ 5025913 w 12192000"/>
              <a:gd name="connsiteY130" fmla="*/ 5046535 h 5096785"/>
              <a:gd name="connsiteX131" fmla="*/ 4998218 w 12192000"/>
              <a:gd name="connsiteY131" fmla="*/ 5048065 h 5096785"/>
              <a:gd name="connsiteX132" fmla="*/ 4991008 w 12192000"/>
              <a:gd name="connsiteY132" fmla="*/ 5050439 h 5096785"/>
              <a:gd name="connsiteX133" fmla="*/ 4963503 w 12192000"/>
              <a:gd name="connsiteY133" fmla="*/ 5047575 h 5096785"/>
              <a:gd name="connsiteX134" fmla="*/ 4921053 w 12192000"/>
              <a:gd name="connsiteY134" fmla="*/ 5048925 h 5096785"/>
              <a:gd name="connsiteX135" fmla="*/ 4873420 w 12192000"/>
              <a:gd name="connsiteY135" fmla="*/ 5054929 h 5096785"/>
              <a:gd name="connsiteX136" fmla="*/ 4858825 w 12192000"/>
              <a:gd name="connsiteY136" fmla="*/ 5051329 h 5096785"/>
              <a:gd name="connsiteX137" fmla="*/ 4769340 w 12192000"/>
              <a:gd name="connsiteY137" fmla="*/ 5053090 h 5096785"/>
              <a:gd name="connsiteX138" fmla="*/ 4744152 w 12192000"/>
              <a:gd name="connsiteY138" fmla="*/ 5053391 h 5096785"/>
              <a:gd name="connsiteX139" fmla="*/ 4723556 w 12192000"/>
              <a:gd name="connsiteY139" fmla="*/ 5059633 h 5096785"/>
              <a:gd name="connsiteX140" fmla="*/ 4719699 w 12192000"/>
              <a:gd name="connsiteY140" fmla="*/ 5066298 h 5096785"/>
              <a:gd name="connsiteX141" fmla="*/ 4706016 w 12192000"/>
              <a:gd name="connsiteY141" fmla="*/ 5067422 h 5096785"/>
              <a:gd name="connsiteX142" fmla="*/ 4702593 w 12192000"/>
              <a:gd name="connsiteY142" fmla="*/ 5068973 h 5096785"/>
              <a:gd name="connsiteX143" fmla="*/ 4682766 w 12192000"/>
              <a:gd name="connsiteY143" fmla="*/ 5076609 h 5096785"/>
              <a:gd name="connsiteX144" fmla="*/ 4634960 w 12192000"/>
              <a:gd name="connsiteY144" fmla="*/ 5061852 h 5096785"/>
              <a:gd name="connsiteX145" fmla="*/ 4580645 w 12192000"/>
              <a:gd name="connsiteY145" fmla="*/ 5069246 h 5096785"/>
              <a:gd name="connsiteX146" fmla="*/ 4368005 w 12192000"/>
              <a:gd name="connsiteY146" fmla="*/ 5057426 h 5096785"/>
              <a:gd name="connsiteX147" fmla="*/ 4339489 w 12192000"/>
              <a:gd name="connsiteY147" fmla="*/ 5080858 h 5096785"/>
              <a:gd name="connsiteX148" fmla="*/ 4253895 w 12192000"/>
              <a:gd name="connsiteY148" fmla="*/ 5085008 h 5096785"/>
              <a:gd name="connsiteX149" fmla="*/ 4117780 w 12192000"/>
              <a:gd name="connsiteY149" fmla="*/ 5045175 h 5096785"/>
              <a:gd name="connsiteX150" fmla="*/ 3960074 w 12192000"/>
              <a:gd name="connsiteY150" fmla="*/ 5050708 h 5096785"/>
              <a:gd name="connsiteX151" fmla="*/ 3947260 w 12192000"/>
              <a:gd name="connsiteY151" fmla="*/ 5041167 h 5096785"/>
              <a:gd name="connsiteX152" fmla="*/ 3931969 w 12192000"/>
              <a:gd name="connsiteY152" fmla="*/ 5035902 h 5096785"/>
              <a:gd name="connsiteX153" fmla="*/ 3929836 w 12192000"/>
              <a:gd name="connsiteY153" fmla="*/ 5036901 h 5096785"/>
              <a:gd name="connsiteX154" fmla="*/ 3911296 w 12192000"/>
              <a:gd name="connsiteY154" fmla="*/ 5035663 h 5096785"/>
              <a:gd name="connsiteX155" fmla="*/ 3907746 w 12192000"/>
              <a:gd name="connsiteY155" fmla="*/ 5032107 h 5096785"/>
              <a:gd name="connsiteX156" fmla="*/ 3895182 w 12192000"/>
              <a:gd name="connsiteY156" fmla="*/ 5030229 h 5096785"/>
              <a:gd name="connsiteX157" fmla="*/ 3870866 w 12192000"/>
              <a:gd name="connsiteY157" fmla="*/ 5023753 h 5096785"/>
              <a:gd name="connsiteX158" fmla="*/ 3865913 w 12192000"/>
              <a:gd name="connsiteY158" fmla="*/ 5025143 h 5096785"/>
              <a:gd name="connsiteX159" fmla="*/ 3828606 w 12192000"/>
              <a:gd name="connsiteY159" fmla="*/ 5019426 h 5096785"/>
              <a:gd name="connsiteX160" fmla="*/ 3827901 w 12192000"/>
              <a:gd name="connsiteY160" fmla="*/ 5020583 h 5096785"/>
              <a:gd name="connsiteX161" fmla="*/ 3816543 w 12192000"/>
              <a:gd name="connsiteY161" fmla="*/ 5024366 h 5096785"/>
              <a:gd name="connsiteX162" fmla="*/ 3795278 w 12192000"/>
              <a:gd name="connsiteY162" fmla="*/ 5028779 h 5096785"/>
              <a:gd name="connsiteX163" fmla="*/ 3743858 w 12192000"/>
              <a:gd name="connsiteY163" fmla="*/ 5054237 h 5096785"/>
              <a:gd name="connsiteX164" fmla="*/ 3704945 w 12192000"/>
              <a:gd name="connsiteY164" fmla="*/ 5048413 h 5096785"/>
              <a:gd name="connsiteX165" fmla="*/ 3696992 w 12192000"/>
              <a:gd name="connsiteY165" fmla="*/ 5047914 h 5096785"/>
              <a:gd name="connsiteX166" fmla="*/ 3696780 w 12192000"/>
              <a:gd name="connsiteY166" fmla="*/ 5048181 h 5096785"/>
              <a:gd name="connsiteX167" fmla="*/ 3688290 w 12192000"/>
              <a:gd name="connsiteY167" fmla="*/ 5048204 h 5096785"/>
              <a:gd name="connsiteX168" fmla="*/ 3682486 w 12192000"/>
              <a:gd name="connsiteY168" fmla="*/ 5047000 h 5096785"/>
              <a:gd name="connsiteX169" fmla="*/ 3667056 w 12192000"/>
              <a:gd name="connsiteY169" fmla="*/ 5046030 h 5096785"/>
              <a:gd name="connsiteX170" fmla="*/ 3661403 w 12192000"/>
              <a:gd name="connsiteY170" fmla="*/ 5047537 h 5096785"/>
              <a:gd name="connsiteX171" fmla="*/ 3658673 w 12192000"/>
              <a:gd name="connsiteY171" fmla="*/ 5050790 h 5096785"/>
              <a:gd name="connsiteX172" fmla="*/ 3657333 w 12192000"/>
              <a:gd name="connsiteY172" fmla="*/ 5050325 h 5096785"/>
              <a:gd name="connsiteX173" fmla="*/ 3626778 w 12192000"/>
              <a:gd name="connsiteY173" fmla="*/ 5057882 h 5096785"/>
              <a:gd name="connsiteX174" fmla="*/ 3560067 w 12192000"/>
              <a:gd name="connsiteY174" fmla="*/ 5064266 h 5096785"/>
              <a:gd name="connsiteX175" fmla="*/ 3522641 w 12192000"/>
              <a:gd name="connsiteY175" fmla="*/ 5063654 h 5096785"/>
              <a:gd name="connsiteX176" fmla="*/ 3419275 w 12192000"/>
              <a:gd name="connsiteY176" fmla="*/ 5066646 h 5096785"/>
              <a:gd name="connsiteX177" fmla="*/ 3314869 w 12192000"/>
              <a:gd name="connsiteY177" fmla="*/ 5073197 h 5096785"/>
              <a:gd name="connsiteX178" fmla="*/ 3259088 w 12192000"/>
              <a:gd name="connsiteY178" fmla="*/ 5096363 h 5096785"/>
              <a:gd name="connsiteX179" fmla="*/ 3253104 w 12192000"/>
              <a:gd name="connsiteY179" fmla="*/ 5096785 h 5096785"/>
              <a:gd name="connsiteX180" fmla="*/ 3238751 w 12192000"/>
              <a:gd name="connsiteY180" fmla="*/ 5092996 h 5096785"/>
              <a:gd name="connsiteX181" fmla="*/ 3233681 w 12192000"/>
              <a:gd name="connsiteY181" fmla="*/ 5090758 h 5096785"/>
              <a:gd name="connsiteX182" fmla="*/ 3225562 w 12192000"/>
              <a:gd name="connsiteY182" fmla="*/ 5089215 h 5096785"/>
              <a:gd name="connsiteX183" fmla="*/ 3225260 w 12192000"/>
              <a:gd name="connsiteY183" fmla="*/ 5089437 h 5096785"/>
              <a:gd name="connsiteX184" fmla="*/ 3217859 w 12192000"/>
              <a:gd name="connsiteY184" fmla="*/ 5087484 h 5096785"/>
              <a:gd name="connsiteX185" fmla="*/ 3182980 w 12192000"/>
              <a:gd name="connsiteY185" fmla="*/ 5074650 h 5096785"/>
              <a:gd name="connsiteX186" fmla="*/ 3123938 w 12192000"/>
              <a:gd name="connsiteY186" fmla="*/ 5089912 h 5096785"/>
              <a:gd name="connsiteX187" fmla="*/ 3101912 w 12192000"/>
              <a:gd name="connsiteY187" fmla="*/ 5090281 h 5096785"/>
              <a:gd name="connsiteX188" fmla="*/ 3089591 w 12192000"/>
              <a:gd name="connsiteY188" fmla="*/ 5091865 h 5096785"/>
              <a:gd name="connsiteX189" fmla="*/ 3088465 w 12192000"/>
              <a:gd name="connsiteY189" fmla="*/ 5092858 h 5096785"/>
              <a:gd name="connsiteX190" fmla="*/ 3055081 w 12192000"/>
              <a:gd name="connsiteY190" fmla="*/ 5080424 h 5096785"/>
              <a:gd name="connsiteX191" fmla="*/ 3049807 w 12192000"/>
              <a:gd name="connsiteY191" fmla="*/ 5080860 h 5096785"/>
              <a:gd name="connsiteX192" fmla="*/ 3029122 w 12192000"/>
              <a:gd name="connsiteY192" fmla="*/ 5070085 h 5096785"/>
              <a:gd name="connsiteX193" fmla="*/ 3017862 w 12192000"/>
              <a:gd name="connsiteY193" fmla="*/ 5065942 h 5096785"/>
              <a:gd name="connsiteX194" fmla="*/ 3015868 w 12192000"/>
              <a:gd name="connsiteY194" fmla="*/ 5061832 h 5096785"/>
              <a:gd name="connsiteX195" fmla="*/ 2998644 w 12192000"/>
              <a:gd name="connsiteY195" fmla="*/ 5057210 h 5096785"/>
              <a:gd name="connsiteX196" fmla="*/ 2996219 w 12192000"/>
              <a:gd name="connsiteY196" fmla="*/ 5057788 h 5096785"/>
              <a:gd name="connsiteX197" fmla="*/ 2983676 w 12192000"/>
              <a:gd name="connsiteY197" fmla="*/ 5049852 h 5096785"/>
              <a:gd name="connsiteX198" fmla="*/ 2903609 w 12192000"/>
              <a:gd name="connsiteY198" fmla="*/ 4998457 h 5096785"/>
              <a:gd name="connsiteX199" fmla="*/ 2758830 w 12192000"/>
              <a:gd name="connsiteY199" fmla="*/ 4974760 h 5096785"/>
              <a:gd name="connsiteX200" fmla="*/ 2532669 w 12192000"/>
              <a:gd name="connsiteY200" fmla="*/ 4940573 h 5096785"/>
              <a:gd name="connsiteX201" fmla="*/ 2389931 w 12192000"/>
              <a:gd name="connsiteY201" fmla="*/ 4905785 h 5096785"/>
              <a:gd name="connsiteX202" fmla="*/ 2335186 w 12192000"/>
              <a:gd name="connsiteY202" fmla="*/ 4902957 h 5096785"/>
              <a:gd name="connsiteX203" fmla="*/ 2295307 w 12192000"/>
              <a:gd name="connsiteY203" fmla="*/ 4879800 h 5096785"/>
              <a:gd name="connsiteX204" fmla="*/ 2273393 w 12192000"/>
              <a:gd name="connsiteY204" fmla="*/ 4883565 h 5096785"/>
              <a:gd name="connsiteX205" fmla="*/ 2269523 w 12192000"/>
              <a:gd name="connsiteY205" fmla="*/ 4884442 h 5096785"/>
              <a:gd name="connsiteX206" fmla="*/ 2256015 w 12192000"/>
              <a:gd name="connsiteY206" fmla="*/ 4883014 h 5096785"/>
              <a:gd name="connsiteX207" fmla="*/ 2249731 w 12192000"/>
              <a:gd name="connsiteY207" fmla="*/ 4888778 h 5096785"/>
              <a:gd name="connsiteX208" fmla="*/ 2227629 w 12192000"/>
              <a:gd name="connsiteY208" fmla="*/ 4891047 h 5096785"/>
              <a:gd name="connsiteX209" fmla="*/ 2203460 w 12192000"/>
              <a:gd name="connsiteY209" fmla="*/ 4886696 h 5096785"/>
              <a:gd name="connsiteX210" fmla="*/ 2091528 w 12192000"/>
              <a:gd name="connsiteY210" fmla="*/ 4859155 h 5096785"/>
              <a:gd name="connsiteX211" fmla="*/ 2022901 w 12192000"/>
              <a:gd name="connsiteY211" fmla="*/ 4846594 h 5096785"/>
              <a:gd name="connsiteX212" fmla="*/ 1994227 w 12192000"/>
              <a:gd name="connsiteY212" fmla="*/ 4847973 h 5096785"/>
              <a:gd name="connsiteX213" fmla="*/ 1955936 w 12192000"/>
              <a:gd name="connsiteY213" fmla="*/ 4845765 h 5096785"/>
              <a:gd name="connsiteX214" fmla="*/ 1741924 w 12192000"/>
              <a:gd name="connsiteY214" fmla="*/ 4808054 h 5096785"/>
              <a:gd name="connsiteX215" fmla="*/ 1734410 w 12192000"/>
              <a:gd name="connsiteY215" fmla="*/ 4811675 h 5096785"/>
              <a:gd name="connsiteX216" fmla="*/ 1691423 w 12192000"/>
              <a:gd name="connsiteY216" fmla="*/ 4802777 h 5096785"/>
              <a:gd name="connsiteX217" fmla="*/ 1554504 w 12192000"/>
              <a:gd name="connsiteY217" fmla="*/ 4739985 h 5096785"/>
              <a:gd name="connsiteX218" fmla="*/ 1470119 w 12192000"/>
              <a:gd name="connsiteY218" fmla="*/ 4723470 h 5096785"/>
              <a:gd name="connsiteX219" fmla="*/ 1437967 w 12192000"/>
              <a:gd name="connsiteY219" fmla="*/ 4722710 h 5096785"/>
              <a:gd name="connsiteX220" fmla="*/ 1384234 w 12192000"/>
              <a:gd name="connsiteY220" fmla="*/ 4721117 h 5096785"/>
              <a:gd name="connsiteX221" fmla="*/ 1338647 w 12192000"/>
              <a:gd name="connsiteY221" fmla="*/ 4732483 h 5096785"/>
              <a:gd name="connsiteX222" fmla="*/ 1295869 w 12192000"/>
              <a:gd name="connsiteY222" fmla="*/ 4726175 h 5096785"/>
              <a:gd name="connsiteX223" fmla="*/ 1292949 w 12192000"/>
              <a:gd name="connsiteY223" fmla="*/ 4708469 h 5096785"/>
              <a:gd name="connsiteX224" fmla="*/ 1244908 w 12192000"/>
              <a:gd name="connsiteY224" fmla="*/ 4706993 h 5096785"/>
              <a:gd name="connsiteX225" fmla="*/ 1171266 w 12192000"/>
              <a:gd name="connsiteY225" fmla="*/ 4706535 h 5096785"/>
              <a:gd name="connsiteX226" fmla="*/ 1160868 w 12192000"/>
              <a:gd name="connsiteY226" fmla="*/ 4701936 h 5096785"/>
              <a:gd name="connsiteX227" fmla="*/ 1147599 w 12192000"/>
              <a:gd name="connsiteY227" fmla="*/ 4714833 h 5096785"/>
              <a:gd name="connsiteX228" fmla="*/ 1119603 w 12192000"/>
              <a:gd name="connsiteY228" fmla="*/ 4721303 h 5096785"/>
              <a:gd name="connsiteX229" fmla="*/ 997851 w 12192000"/>
              <a:gd name="connsiteY229" fmla="*/ 4722336 h 5096785"/>
              <a:gd name="connsiteX230" fmla="*/ 976455 w 12192000"/>
              <a:gd name="connsiteY230" fmla="*/ 4726407 h 5096785"/>
              <a:gd name="connsiteX231" fmla="*/ 949939 w 12192000"/>
              <a:gd name="connsiteY231" fmla="*/ 4719699 h 5096785"/>
              <a:gd name="connsiteX232" fmla="*/ 894148 w 12192000"/>
              <a:gd name="connsiteY232" fmla="*/ 4710406 h 5096785"/>
              <a:gd name="connsiteX233" fmla="*/ 857990 w 12192000"/>
              <a:gd name="connsiteY233" fmla="*/ 4696844 h 5096785"/>
              <a:gd name="connsiteX234" fmla="*/ 848649 w 12192000"/>
              <a:gd name="connsiteY234" fmla="*/ 4704021 h 5096785"/>
              <a:gd name="connsiteX235" fmla="*/ 826436 w 12192000"/>
              <a:gd name="connsiteY235" fmla="*/ 4707421 h 5096785"/>
              <a:gd name="connsiteX236" fmla="*/ 733052 w 12192000"/>
              <a:gd name="connsiteY236" fmla="*/ 4701884 h 5096785"/>
              <a:gd name="connsiteX237" fmla="*/ 716185 w 12192000"/>
              <a:gd name="connsiteY237" fmla="*/ 4703827 h 5096785"/>
              <a:gd name="connsiteX238" fmla="*/ 696663 w 12192000"/>
              <a:gd name="connsiteY238" fmla="*/ 4697420 h 5096785"/>
              <a:gd name="connsiteX239" fmla="*/ 582722 w 12192000"/>
              <a:gd name="connsiteY239" fmla="*/ 4658637 h 5096785"/>
              <a:gd name="connsiteX240" fmla="*/ 581118 w 12192000"/>
              <a:gd name="connsiteY240" fmla="*/ 4654120 h 5096785"/>
              <a:gd name="connsiteX241" fmla="*/ 546453 w 12192000"/>
              <a:gd name="connsiteY241" fmla="*/ 4652542 h 5096785"/>
              <a:gd name="connsiteX242" fmla="*/ 536773 w 12192000"/>
              <a:gd name="connsiteY242" fmla="*/ 4644609 h 5096785"/>
              <a:gd name="connsiteX243" fmla="*/ 518899 w 12192000"/>
              <a:gd name="connsiteY243" fmla="*/ 4642839 h 5096785"/>
              <a:gd name="connsiteX244" fmla="*/ 388896 w 12192000"/>
              <a:gd name="connsiteY244" fmla="*/ 4619173 h 5096785"/>
              <a:gd name="connsiteX245" fmla="*/ 366479 w 12192000"/>
              <a:gd name="connsiteY245" fmla="*/ 4618896 h 5096785"/>
              <a:gd name="connsiteX246" fmla="*/ 342781 w 12192000"/>
              <a:gd name="connsiteY246" fmla="*/ 4601239 h 5096785"/>
              <a:gd name="connsiteX247" fmla="*/ 255925 w 12192000"/>
              <a:gd name="connsiteY247" fmla="*/ 4598685 h 5096785"/>
              <a:gd name="connsiteX248" fmla="*/ 226919 w 12192000"/>
              <a:gd name="connsiteY248" fmla="*/ 4598460 h 5096785"/>
              <a:gd name="connsiteX249" fmla="*/ 213925 w 12192000"/>
              <a:gd name="connsiteY249" fmla="*/ 4597783 h 5096785"/>
              <a:gd name="connsiteX250" fmla="*/ 215196 w 12192000"/>
              <a:gd name="connsiteY250" fmla="*/ 4588576 h 5096785"/>
              <a:gd name="connsiteX251" fmla="*/ 180214 w 12192000"/>
              <a:gd name="connsiteY251" fmla="*/ 4583701 h 5096785"/>
              <a:gd name="connsiteX252" fmla="*/ 83203 w 12192000"/>
              <a:gd name="connsiteY252" fmla="*/ 4531664 h 5096785"/>
              <a:gd name="connsiteX253" fmla="*/ 4106 w 12192000"/>
              <a:gd name="connsiteY253" fmla="*/ 4517202 h 5096785"/>
              <a:gd name="connsiteX254" fmla="*/ 0 w 12192000"/>
              <a:gd name="connsiteY254" fmla="*/ 4516084 h 5096785"/>
              <a:gd name="connsiteX255" fmla="*/ 0 w 12192000"/>
              <a:gd name="connsiteY25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425215 w 12192000"/>
              <a:gd name="connsiteY90" fmla="*/ 4710396 h 5096785"/>
              <a:gd name="connsiteX91" fmla="*/ 6386800 w 12192000"/>
              <a:gd name="connsiteY91" fmla="*/ 4715431 h 5096785"/>
              <a:gd name="connsiteX92" fmla="*/ 6382703 w 12192000"/>
              <a:gd name="connsiteY92" fmla="*/ 4717930 h 5096785"/>
              <a:gd name="connsiteX93" fmla="*/ 6356495 w 12192000"/>
              <a:gd name="connsiteY93" fmla="*/ 4717843 h 5096785"/>
              <a:gd name="connsiteX94" fmla="*/ 6343628 w 12192000"/>
              <a:gd name="connsiteY94" fmla="*/ 4719161 h 5096785"/>
              <a:gd name="connsiteX95" fmla="*/ 6338605 w 12192000"/>
              <a:gd name="connsiteY95" fmla="*/ 4716723 h 5096785"/>
              <a:gd name="connsiteX96" fmla="*/ 6320318 w 12192000"/>
              <a:gd name="connsiteY96" fmla="*/ 4720095 h 5096785"/>
              <a:gd name="connsiteX97" fmla="*/ 6318742 w 12192000"/>
              <a:gd name="connsiteY97" fmla="*/ 4721541 h 5096785"/>
              <a:gd name="connsiteX98" fmla="*/ 6301708 w 12192000"/>
              <a:gd name="connsiteY98" fmla="*/ 4720380 h 5096785"/>
              <a:gd name="connsiteX99" fmla="*/ 6285082 w 12192000"/>
              <a:gd name="connsiteY99" fmla="*/ 4714639 h 5096785"/>
              <a:gd name="connsiteX100" fmla="*/ 6136936 w 12192000"/>
              <a:gd name="connsiteY100" fmla="*/ 4758246 h 5096785"/>
              <a:gd name="connsiteX101" fmla="*/ 5988578 w 12192000"/>
              <a:gd name="connsiteY101" fmla="*/ 4754427 h 5096785"/>
              <a:gd name="connsiteX102" fmla="*/ 5908701 w 12192000"/>
              <a:gd name="connsiteY102" fmla="*/ 4779160 h 5096785"/>
              <a:gd name="connsiteX103" fmla="*/ 5892219 w 12192000"/>
              <a:gd name="connsiteY103" fmla="*/ 4807892 h 5096785"/>
              <a:gd name="connsiteX104" fmla="*/ 5683612 w 12192000"/>
              <a:gd name="connsiteY104" fmla="*/ 4848770 h 5096785"/>
              <a:gd name="connsiteX105" fmla="*/ 5635111 w 12192000"/>
              <a:gd name="connsiteY105" fmla="*/ 4868888 h 5096785"/>
              <a:gd name="connsiteX106" fmla="*/ 5582652 w 12192000"/>
              <a:gd name="connsiteY106" fmla="*/ 4866836 h 5096785"/>
              <a:gd name="connsiteX107" fmla="*/ 5567213 w 12192000"/>
              <a:gd name="connsiteY107" fmla="*/ 4878769 h 5096785"/>
              <a:gd name="connsiteX108" fmla="*/ 5564659 w 12192000"/>
              <a:gd name="connsiteY108" fmla="*/ 4881042 h 5096785"/>
              <a:gd name="connsiteX109" fmla="*/ 5552102 w 12192000"/>
              <a:gd name="connsiteY109" fmla="*/ 4885426 h 5096785"/>
              <a:gd name="connsiteX110" fmla="*/ 5551475 w 12192000"/>
              <a:gd name="connsiteY110" fmla="*/ 4892560 h 5096785"/>
              <a:gd name="connsiteX111" fmla="*/ 5534664 w 12192000"/>
              <a:gd name="connsiteY111" fmla="*/ 4903385 h 5096785"/>
              <a:gd name="connsiteX112" fmla="*/ 5510737 w 12192000"/>
              <a:gd name="connsiteY112" fmla="*/ 4909807 h 5096785"/>
              <a:gd name="connsiteX113" fmla="*/ 5393901 w 12192000"/>
              <a:gd name="connsiteY113" fmla="*/ 4933709 h 5096785"/>
              <a:gd name="connsiteX114" fmla="*/ 5325782 w 12192000"/>
              <a:gd name="connsiteY114" fmla="*/ 4951789 h 5096785"/>
              <a:gd name="connsiteX115" fmla="*/ 5302703 w 12192000"/>
              <a:gd name="connsiteY115" fmla="*/ 4964590 h 5096785"/>
              <a:gd name="connsiteX116" fmla="*/ 5268591 w 12192000"/>
              <a:gd name="connsiteY116" fmla="*/ 4978479 h 5096785"/>
              <a:gd name="connsiteX117" fmla="*/ 5210559 w 12192000"/>
              <a:gd name="connsiteY117" fmla="*/ 5007585 h 5096785"/>
              <a:gd name="connsiteX118" fmla="*/ 5177597 w 12192000"/>
              <a:gd name="connsiteY118" fmla="*/ 5015926 h 5096785"/>
              <a:gd name="connsiteX119" fmla="*/ 5160569 w 12192000"/>
              <a:gd name="connsiteY119" fmla="*/ 5025681 h 5096785"/>
              <a:gd name="connsiteX120" fmla="*/ 5152748 w 12192000"/>
              <a:gd name="connsiteY120" fmla="*/ 5026569 h 5096785"/>
              <a:gd name="connsiteX121" fmla="*/ 5127678 w 12192000"/>
              <a:gd name="connsiteY121" fmla="*/ 5032947 h 5096785"/>
              <a:gd name="connsiteX122" fmla="*/ 5113147 w 12192000"/>
              <a:gd name="connsiteY122" fmla="*/ 5035818 h 5096785"/>
              <a:gd name="connsiteX123" fmla="*/ 5107301 w 12192000"/>
              <a:gd name="connsiteY123" fmla="*/ 5036672 h 5096785"/>
              <a:gd name="connsiteX124" fmla="*/ 5093215 w 12192000"/>
              <a:gd name="connsiteY124" fmla="*/ 5032880 h 5096785"/>
              <a:gd name="connsiteX125" fmla="*/ 5077058 w 12192000"/>
              <a:gd name="connsiteY125" fmla="*/ 5038681 h 5096785"/>
              <a:gd name="connsiteX126" fmla="*/ 5057349 w 12192000"/>
              <a:gd name="connsiteY126" fmla="*/ 5036015 h 5096785"/>
              <a:gd name="connsiteX127" fmla="*/ 5053945 w 12192000"/>
              <a:gd name="connsiteY127" fmla="*/ 5041952 h 5096785"/>
              <a:gd name="connsiteX128" fmla="*/ 5040021 w 12192000"/>
              <a:gd name="connsiteY128" fmla="*/ 5050052 h 5096785"/>
              <a:gd name="connsiteX129" fmla="*/ 5025913 w 12192000"/>
              <a:gd name="connsiteY129" fmla="*/ 5046535 h 5096785"/>
              <a:gd name="connsiteX130" fmla="*/ 4998218 w 12192000"/>
              <a:gd name="connsiteY130" fmla="*/ 5048065 h 5096785"/>
              <a:gd name="connsiteX131" fmla="*/ 4991008 w 12192000"/>
              <a:gd name="connsiteY131" fmla="*/ 5050439 h 5096785"/>
              <a:gd name="connsiteX132" fmla="*/ 4963503 w 12192000"/>
              <a:gd name="connsiteY132" fmla="*/ 5047575 h 5096785"/>
              <a:gd name="connsiteX133" fmla="*/ 4921053 w 12192000"/>
              <a:gd name="connsiteY133" fmla="*/ 5048925 h 5096785"/>
              <a:gd name="connsiteX134" fmla="*/ 4873420 w 12192000"/>
              <a:gd name="connsiteY134" fmla="*/ 5054929 h 5096785"/>
              <a:gd name="connsiteX135" fmla="*/ 4858825 w 12192000"/>
              <a:gd name="connsiteY135" fmla="*/ 5051329 h 5096785"/>
              <a:gd name="connsiteX136" fmla="*/ 4769340 w 12192000"/>
              <a:gd name="connsiteY136" fmla="*/ 5053090 h 5096785"/>
              <a:gd name="connsiteX137" fmla="*/ 4744152 w 12192000"/>
              <a:gd name="connsiteY137" fmla="*/ 5053391 h 5096785"/>
              <a:gd name="connsiteX138" fmla="*/ 4723556 w 12192000"/>
              <a:gd name="connsiteY138" fmla="*/ 5059633 h 5096785"/>
              <a:gd name="connsiteX139" fmla="*/ 4719699 w 12192000"/>
              <a:gd name="connsiteY139" fmla="*/ 5066298 h 5096785"/>
              <a:gd name="connsiteX140" fmla="*/ 4706016 w 12192000"/>
              <a:gd name="connsiteY140" fmla="*/ 5067422 h 5096785"/>
              <a:gd name="connsiteX141" fmla="*/ 4702593 w 12192000"/>
              <a:gd name="connsiteY141" fmla="*/ 5068973 h 5096785"/>
              <a:gd name="connsiteX142" fmla="*/ 4682766 w 12192000"/>
              <a:gd name="connsiteY142" fmla="*/ 5076609 h 5096785"/>
              <a:gd name="connsiteX143" fmla="*/ 4634960 w 12192000"/>
              <a:gd name="connsiteY143" fmla="*/ 5061852 h 5096785"/>
              <a:gd name="connsiteX144" fmla="*/ 4580645 w 12192000"/>
              <a:gd name="connsiteY144" fmla="*/ 5069246 h 5096785"/>
              <a:gd name="connsiteX145" fmla="*/ 4368005 w 12192000"/>
              <a:gd name="connsiteY145" fmla="*/ 5057426 h 5096785"/>
              <a:gd name="connsiteX146" fmla="*/ 4339489 w 12192000"/>
              <a:gd name="connsiteY146" fmla="*/ 5080858 h 5096785"/>
              <a:gd name="connsiteX147" fmla="*/ 4253895 w 12192000"/>
              <a:gd name="connsiteY147" fmla="*/ 5085008 h 5096785"/>
              <a:gd name="connsiteX148" fmla="*/ 4117780 w 12192000"/>
              <a:gd name="connsiteY148" fmla="*/ 5045175 h 5096785"/>
              <a:gd name="connsiteX149" fmla="*/ 3960074 w 12192000"/>
              <a:gd name="connsiteY149" fmla="*/ 5050708 h 5096785"/>
              <a:gd name="connsiteX150" fmla="*/ 3947260 w 12192000"/>
              <a:gd name="connsiteY150" fmla="*/ 5041167 h 5096785"/>
              <a:gd name="connsiteX151" fmla="*/ 3931969 w 12192000"/>
              <a:gd name="connsiteY151" fmla="*/ 5035902 h 5096785"/>
              <a:gd name="connsiteX152" fmla="*/ 3929836 w 12192000"/>
              <a:gd name="connsiteY152" fmla="*/ 5036901 h 5096785"/>
              <a:gd name="connsiteX153" fmla="*/ 3911296 w 12192000"/>
              <a:gd name="connsiteY153" fmla="*/ 5035663 h 5096785"/>
              <a:gd name="connsiteX154" fmla="*/ 3907746 w 12192000"/>
              <a:gd name="connsiteY154" fmla="*/ 5032107 h 5096785"/>
              <a:gd name="connsiteX155" fmla="*/ 3895182 w 12192000"/>
              <a:gd name="connsiteY155" fmla="*/ 5030229 h 5096785"/>
              <a:gd name="connsiteX156" fmla="*/ 3870866 w 12192000"/>
              <a:gd name="connsiteY156" fmla="*/ 5023753 h 5096785"/>
              <a:gd name="connsiteX157" fmla="*/ 3865913 w 12192000"/>
              <a:gd name="connsiteY157" fmla="*/ 5025143 h 5096785"/>
              <a:gd name="connsiteX158" fmla="*/ 3828606 w 12192000"/>
              <a:gd name="connsiteY158" fmla="*/ 5019426 h 5096785"/>
              <a:gd name="connsiteX159" fmla="*/ 3827901 w 12192000"/>
              <a:gd name="connsiteY159" fmla="*/ 5020583 h 5096785"/>
              <a:gd name="connsiteX160" fmla="*/ 3816543 w 12192000"/>
              <a:gd name="connsiteY160" fmla="*/ 5024366 h 5096785"/>
              <a:gd name="connsiteX161" fmla="*/ 3795278 w 12192000"/>
              <a:gd name="connsiteY161" fmla="*/ 5028779 h 5096785"/>
              <a:gd name="connsiteX162" fmla="*/ 3743858 w 12192000"/>
              <a:gd name="connsiteY162" fmla="*/ 5054237 h 5096785"/>
              <a:gd name="connsiteX163" fmla="*/ 3704945 w 12192000"/>
              <a:gd name="connsiteY163" fmla="*/ 5048413 h 5096785"/>
              <a:gd name="connsiteX164" fmla="*/ 3696992 w 12192000"/>
              <a:gd name="connsiteY164" fmla="*/ 5047914 h 5096785"/>
              <a:gd name="connsiteX165" fmla="*/ 3696780 w 12192000"/>
              <a:gd name="connsiteY165" fmla="*/ 5048181 h 5096785"/>
              <a:gd name="connsiteX166" fmla="*/ 3688290 w 12192000"/>
              <a:gd name="connsiteY166" fmla="*/ 5048204 h 5096785"/>
              <a:gd name="connsiteX167" fmla="*/ 3682486 w 12192000"/>
              <a:gd name="connsiteY167" fmla="*/ 5047000 h 5096785"/>
              <a:gd name="connsiteX168" fmla="*/ 3667056 w 12192000"/>
              <a:gd name="connsiteY168" fmla="*/ 5046030 h 5096785"/>
              <a:gd name="connsiteX169" fmla="*/ 3661403 w 12192000"/>
              <a:gd name="connsiteY169" fmla="*/ 5047537 h 5096785"/>
              <a:gd name="connsiteX170" fmla="*/ 3658673 w 12192000"/>
              <a:gd name="connsiteY170" fmla="*/ 5050790 h 5096785"/>
              <a:gd name="connsiteX171" fmla="*/ 3657333 w 12192000"/>
              <a:gd name="connsiteY171" fmla="*/ 5050325 h 5096785"/>
              <a:gd name="connsiteX172" fmla="*/ 3626778 w 12192000"/>
              <a:gd name="connsiteY172" fmla="*/ 5057882 h 5096785"/>
              <a:gd name="connsiteX173" fmla="*/ 3560067 w 12192000"/>
              <a:gd name="connsiteY173" fmla="*/ 5064266 h 5096785"/>
              <a:gd name="connsiteX174" fmla="*/ 3522641 w 12192000"/>
              <a:gd name="connsiteY174" fmla="*/ 5063654 h 5096785"/>
              <a:gd name="connsiteX175" fmla="*/ 3419275 w 12192000"/>
              <a:gd name="connsiteY175" fmla="*/ 5066646 h 5096785"/>
              <a:gd name="connsiteX176" fmla="*/ 3314869 w 12192000"/>
              <a:gd name="connsiteY176" fmla="*/ 5073197 h 5096785"/>
              <a:gd name="connsiteX177" fmla="*/ 3259088 w 12192000"/>
              <a:gd name="connsiteY177" fmla="*/ 5096363 h 5096785"/>
              <a:gd name="connsiteX178" fmla="*/ 3253104 w 12192000"/>
              <a:gd name="connsiteY178" fmla="*/ 5096785 h 5096785"/>
              <a:gd name="connsiteX179" fmla="*/ 3238751 w 12192000"/>
              <a:gd name="connsiteY179" fmla="*/ 5092996 h 5096785"/>
              <a:gd name="connsiteX180" fmla="*/ 3233681 w 12192000"/>
              <a:gd name="connsiteY180" fmla="*/ 5090758 h 5096785"/>
              <a:gd name="connsiteX181" fmla="*/ 3225562 w 12192000"/>
              <a:gd name="connsiteY181" fmla="*/ 5089215 h 5096785"/>
              <a:gd name="connsiteX182" fmla="*/ 3225260 w 12192000"/>
              <a:gd name="connsiteY182" fmla="*/ 5089437 h 5096785"/>
              <a:gd name="connsiteX183" fmla="*/ 3217859 w 12192000"/>
              <a:gd name="connsiteY183" fmla="*/ 5087484 h 5096785"/>
              <a:gd name="connsiteX184" fmla="*/ 3182980 w 12192000"/>
              <a:gd name="connsiteY184" fmla="*/ 5074650 h 5096785"/>
              <a:gd name="connsiteX185" fmla="*/ 3123938 w 12192000"/>
              <a:gd name="connsiteY185" fmla="*/ 5089912 h 5096785"/>
              <a:gd name="connsiteX186" fmla="*/ 3101912 w 12192000"/>
              <a:gd name="connsiteY186" fmla="*/ 5090281 h 5096785"/>
              <a:gd name="connsiteX187" fmla="*/ 3089591 w 12192000"/>
              <a:gd name="connsiteY187" fmla="*/ 5091865 h 5096785"/>
              <a:gd name="connsiteX188" fmla="*/ 3088465 w 12192000"/>
              <a:gd name="connsiteY188" fmla="*/ 5092858 h 5096785"/>
              <a:gd name="connsiteX189" fmla="*/ 3055081 w 12192000"/>
              <a:gd name="connsiteY189" fmla="*/ 5080424 h 5096785"/>
              <a:gd name="connsiteX190" fmla="*/ 3049807 w 12192000"/>
              <a:gd name="connsiteY190" fmla="*/ 5080860 h 5096785"/>
              <a:gd name="connsiteX191" fmla="*/ 3029122 w 12192000"/>
              <a:gd name="connsiteY191" fmla="*/ 5070085 h 5096785"/>
              <a:gd name="connsiteX192" fmla="*/ 3017862 w 12192000"/>
              <a:gd name="connsiteY192" fmla="*/ 5065942 h 5096785"/>
              <a:gd name="connsiteX193" fmla="*/ 3015868 w 12192000"/>
              <a:gd name="connsiteY193" fmla="*/ 5061832 h 5096785"/>
              <a:gd name="connsiteX194" fmla="*/ 2998644 w 12192000"/>
              <a:gd name="connsiteY194" fmla="*/ 5057210 h 5096785"/>
              <a:gd name="connsiteX195" fmla="*/ 2996219 w 12192000"/>
              <a:gd name="connsiteY195" fmla="*/ 5057788 h 5096785"/>
              <a:gd name="connsiteX196" fmla="*/ 2983676 w 12192000"/>
              <a:gd name="connsiteY196" fmla="*/ 5049852 h 5096785"/>
              <a:gd name="connsiteX197" fmla="*/ 2903609 w 12192000"/>
              <a:gd name="connsiteY197" fmla="*/ 4998457 h 5096785"/>
              <a:gd name="connsiteX198" fmla="*/ 2758830 w 12192000"/>
              <a:gd name="connsiteY198" fmla="*/ 4974760 h 5096785"/>
              <a:gd name="connsiteX199" fmla="*/ 2532669 w 12192000"/>
              <a:gd name="connsiteY199" fmla="*/ 4940573 h 5096785"/>
              <a:gd name="connsiteX200" fmla="*/ 2389931 w 12192000"/>
              <a:gd name="connsiteY200" fmla="*/ 4905785 h 5096785"/>
              <a:gd name="connsiteX201" fmla="*/ 2335186 w 12192000"/>
              <a:gd name="connsiteY201" fmla="*/ 4902957 h 5096785"/>
              <a:gd name="connsiteX202" fmla="*/ 2295307 w 12192000"/>
              <a:gd name="connsiteY202" fmla="*/ 4879800 h 5096785"/>
              <a:gd name="connsiteX203" fmla="*/ 2273393 w 12192000"/>
              <a:gd name="connsiteY203" fmla="*/ 4883565 h 5096785"/>
              <a:gd name="connsiteX204" fmla="*/ 2269523 w 12192000"/>
              <a:gd name="connsiteY204" fmla="*/ 4884442 h 5096785"/>
              <a:gd name="connsiteX205" fmla="*/ 2256015 w 12192000"/>
              <a:gd name="connsiteY205" fmla="*/ 4883014 h 5096785"/>
              <a:gd name="connsiteX206" fmla="*/ 2249731 w 12192000"/>
              <a:gd name="connsiteY206" fmla="*/ 4888778 h 5096785"/>
              <a:gd name="connsiteX207" fmla="*/ 2227629 w 12192000"/>
              <a:gd name="connsiteY207" fmla="*/ 4891047 h 5096785"/>
              <a:gd name="connsiteX208" fmla="*/ 2203460 w 12192000"/>
              <a:gd name="connsiteY208" fmla="*/ 4886696 h 5096785"/>
              <a:gd name="connsiteX209" fmla="*/ 2091528 w 12192000"/>
              <a:gd name="connsiteY209" fmla="*/ 4859155 h 5096785"/>
              <a:gd name="connsiteX210" fmla="*/ 2022901 w 12192000"/>
              <a:gd name="connsiteY210" fmla="*/ 4846594 h 5096785"/>
              <a:gd name="connsiteX211" fmla="*/ 1994227 w 12192000"/>
              <a:gd name="connsiteY211" fmla="*/ 4847973 h 5096785"/>
              <a:gd name="connsiteX212" fmla="*/ 1955936 w 12192000"/>
              <a:gd name="connsiteY212" fmla="*/ 4845765 h 5096785"/>
              <a:gd name="connsiteX213" fmla="*/ 1741924 w 12192000"/>
              <a:gd name="connsiteY213" fmla="*/ 4808054 h 5096785"/>
              <a:gd name="connsiteX214" fmla="*/ 1734410 w 12192000"/>
              <a:gd name="connsiteY214" fmla="*/ 4811675 h 5096785"/>
              <a:gd name="connsiteX215" fmla="*/ 1691423 w 12192000"/>
              <a:gd name="connsiteY215" fmla="*/ 4802777 h 5096785"/>
              <a:gd name="connsiteX216" fmla="*/ 1554504 w 12192000"/>
              <a:gd name="connsiteY216" fmla="*/ 4739985 h 5096785"/>
              <a:gd name="connsiteX217" fmla="*/ 1470119 w 12192000"/>
              <a:gd name="connsiteY217" fmla="*/ 4723470 h 5096785"/>
              <a:gd name="connsiteX218" fmla="*/ 1437967 w 12192000"/>
              <a:gd name="connsiteY218" fmla="*/ 4722710 h 5096785"/>
              <a:gd name="connsiteX219" fmla="*/ 1384234 w 12192000"/>
              <a:gd name="connsiteY219" fmla="*/ 4721117 h 5096785"/>
              <a:gd name="connsiteX220" fmla="*/ 1338647 w 12192000"/>
              <a:gd name="connsiteY220" fmla="*/ 4732483 h 5096785"/>
              <a:gd name="connsiteX221" fmla="*/ 1295869 w 12192000"/>
              <a:gd name="connsiteY221" fmla="*/ 4726175 h 5096785"/>
              <a:gd name="connsiteX222" fmla="*/ 1292949 w 12192000"/>
              <a:gd name="connsiteY222" fmla="*/ 4708469 h 5096785"/>
              <a:gd name="connsiteX223" fmla="*/ 1244908 w 12192000"/>
              <a:gd name="connsiteY223" fmla="*/ 4706993 h 5096785"/>
              <a:gd name="connsiteX224" fmla="*/ 1171266 w 12192000"/>
              <a:gd name="connsiteY224" fmla="*/ 4706535 h 5096785"/>
              <a:gd name="connsiteX225" fmla="*/ 1160868 w 12192000"/>
              <a:gd name="connsiteY225" fmla="*/ 4701936 h 5096785"/>
              <a:gd name="connsiteX226" fmla="*/ 1147599 w 12192000"/>
              <a:gd name="connsiteY226" fmla="*/ 4714833 h 5096785"/>
              <a:gd name="connsiteX227" fmla="*/ 1119603 w 12192000"/>
              <a:gd name="connsiteY227" fmla="*/ 4721303 h 5096785"/>
              <a:gd name="connsiteX228" fmla="*/ 997851 w 12192000"/>
              <a:gd name="connsiteY228" fmla="*/ 4722336 h 5096785"/>
              <a:gd name="connsiteX229" fmla="*/ 976455 w 12192000"/>
              <a:gd name="connsiteY229" fmla="*/ 4726407 h 5096785"/>
              <a:gd name="connsiteX230" fmla="*/ 949939 w 12192000"/>
              <a:gd name="connsiteY230" fmla="*/ 4719699 h 5096785"/>
              <a:gd name="connsiteX231" fmla="*/ 894148 w 12192000"/>
              <a:gd name="connsiteY231" fmla="*/ 4710406 h 5096785"/>
              <a:gd name="connsiteX232" fmla="*/ 857990 w 12192000"/>
              <a:gd name="connsiteY232" fmla="*/ 4696844 h 5096785"/>
              <a:gd name="connsiteX233" fmla="*/ 848649 w 12192000"/>
              <a:gd name="connsiteY233" fmla="*/ 4704021 h 5096785"/>
              <a:gd name="connsiteX234" fmla="*/ 826436 w 12192000"/>
              <a:gd name="connsiteY234" fmla="*/ 4707421 h 5096785"/>
              <a:gd name="connsiteX235" fmla="*/ 733052 w 12192000"/>
              <a:gd name="connsiteY235" fmla="*/ 4701884 h 5096785"/>
              <a:gd name="connsiteX236" fmla="*/ 716185 w 12192000"/>
              <a:gd name="connsiteY236" fmla="*/ 4703827 h 5096785"/>
              <a:gd name="connsiteX237" fmla="*/ 696663 w 12192000"/>
              <a:gd name="connsiteY237" fmla="*/ 4697420 h 5096785"/>
              <a:gd name="connsiteX238" fmla="*/ 582722 w 12192000"/>
              <a:gd name="connsiteY238" fmla="*/ 4658637 h 5096785"/>
              <a:gd name="connsiteX239" fmla="*/ 581118 w 12192000"/>
              <a:gd name="connsiteY239" fmla="*/ 4654120 h 5096785"/>
              <a:gd name="connsiteX240" fmla="*/ 546453 w 12192000"/>
              <a:gd name="connsiteY240" fmla="*/ 4652542 h 5096785"/>
              <a:gd name="connsiteX241" fmla="*/ 536773 w 12192000"/>
              <a:gd name="connsiteY241" fmla="*/ 4644609 h 5096785"/>
              <a:gd name="connsiteX242" fmla="*/ 518899 w 12192000"/>
              <a:gd name="connsiteY242" fmla="*/ 4642839 h 5096785"/>
              <a:gd name="connsiteX243" fmla="*/ 388896 w 12192000"/>
              <a:gd name="connsiteY243" fmla="*/ 4619173 h 5096785"/>
              <a:gd name="connsiteX244" fmla="*/ 366479 w 12192000"/>
              <a:gd name="connsiteY244" fmla="*/ 4618896 h 5096785"/>
              <a:gd name="connsiteX245" fmla="*/ 342781 w 12192000"/>
              <a:gd name="connsiteY245" fmla="*/ 4601239 h 5096785"/>
              <a:gd name="connsiteX246" fmla="*/ 255925 w 12192000"/>
              <a:gd name="connsiteY246" fmla="*/ 4598685 h 5096785"/>
              <a:gd name="connsiteX247" fmla="*/ 226919 w 12192000"/>
              <a:gd name="connsiteY247" fmla="*/ 4598460 h 5096785"/>
              <a:gd name="connsiteX248" fmla="*/ 213925 w 12192000"/>
              <a:gd name="connsiteY248" fmla="*/ 4597783 h 5096785"/>
              <a:gd name="connsiteX249" fmla="*/ 215196 w 12192000"/>
              <a:gd name="connsiteY249" fmla="*/ 4588576 h 5096785"/>
              <a:gd name="connsiteX250" fmla="*/ 180214 w 12192000"/>
              <a:gd name="connsiteY250" fmla="*/ 4583701 h 5096785"/>
              <a:gd name="connsiteX251" fmla="*/ 83203 w 12192000"/>
              <a:gd name="connsiteY251" fmla="*/ 4531664 h 5096785"/>
              <a:gd name="connsiteX252" fmla="*/ 4106 w 12192000"/>
              <a:gd name="connsiteY252" fmla="*/ 4517202 h 5096785"/>
              <a:gd name="connsiteX253" fmla="*/ 0 w 12192000"/>
              <a:gd name="connsiteY253" fmla="*/ 4516084 h 5096785"/>
              <a:gd name="connsiteX254" fmla="*/ 0 w 12192000"/>
              <a:gd name="connsiteY254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434329 w 12192000"/>
              <a:gd name="connsiteY89" fmla="*/ 4704111 h 5096785"/>
              <a:gd name="connsiteX90" fmla="*/ 6386800 w 12192000"/>
              <a:gd name="connsiteY90" fmla="*/ 4715431 h 5096785"/>
              <a:gd name="connsiteX91" fmla="*/ 6382703 w 12192000"/>
              <a:gd name="connsiteY91" fmla="*/ 4717930 h 5096785"/>
              <a:gd name="connsiteX92" fmla="*/ 6356495 w 12192000"/>
              <a:gd name="connsiteY92" fmla="*/ 4717843 h 5096785"/>
              <a:gd name="connsiteX93" fmla="*/ 6343628 w 12192000"/>
              <a:gd name="connsiteY93" fmla="*/ 4719161 h 5096785"/>
              <a:gd name="connsiteX94" fmla="*/ 6338605 w 12192000"/>
              <a:gd name="connsiteY94" fmla="*/ 4716723 h 5096785"/>
              <a:gd name="connsiteX95" fmla="*/ 6320318 w 12192000"/>
              <a:gd name="connsiteY95" fmla="*/ 4720095 h 5096785"/>
              <a:gd name="connsiteX96" fmla="*/ 6318742 w 12192000"/>
              <a:gd name="connsiteY96" fmla="*/ 4721541 h 5096785"/>
              <a:gd name="connsiteX97" fmla="*/ 6301708 w 12192000"/>
              <a:gd name="connsiteY97" fmla="*/ 4720380 h 5096785"/>
              <a:gd name="connsiteX98" fmla="*/ 6285082 w 12192000"/>
              <a:gd name="connsiteY98" fmla="*/ 4714639 h 5096785"/>
              <a:gd name="connsiteX99" fmla="*/ 6136936 w 12192000"/>
              <a:gd name="connsiteY99" fmla="*/ 4758246 h 5096785"/>
              <a:gd name="connsiteX100" fmla="*/ 5988578 w 12192000"/>
              <a:gd name="connsiteY100" fmla="*/ 4754427 h 5096785"/>
              <a:gd name="connsiteX101" fmla="*/ 5908701 w 12192000"/>
              <a:gd name="connsiteY101" fmla="*/ 4779160 h 5096785"/>
              <a:gd name="connsiteX102" fmla="*/ 5892219 w 12192000"/>
              <a:gd name="connsiteY102" fmla="*/ 4807892 h 5096785"/>
              <a:gd name="connsiteX103" fmla="*/ 5683612 w 12192000"/>
              <a:gd name="connsiteY103" fmla="*/ 4848770 h 5096785"/>
              <a:gd name="connsiteX104" fmla="*/ 5635111 w 12192000"/>
              <a:gd name="connsiteY104" fmla="*/ 4868888 h 5096785"/>
              <a:gd name="connsiteX105" fmla="*/ 5582652 w 12192000"/>
              <a:gd name="connsiteY105" fmla="*/ 4866836 h 5096785"/>
              <a:gd name="connsiteX106" fmla="*/ 5567213 w 12192000"/>
              <a:gd name="connsiteY106" fmla="*/ 4878769 h 5096785"/>
              <a:gd name="connsiteX107" fmla="*/ 5564659 w 12192000"/>
              <a:gd name="connsiteY107" fmla="*/ 4881042 h 5096785"/>
              <a:gd name="connsiteX108" fmla="*/ 5552102 w 12192000"/>
              <a:gd name="connsiteY108" fmla="*/ 4885426 h 5096785"/>
              <a:gd name="connsiteX109" fmla="*/ 5551475 w 12192000"/>
              <a:gd name="connsiteY109" fmla="*/ 4892560 h 5096785"/>
              <a:gd name="connsiteX110" fmla="*/ 5534664 w 12192000"/>
              <a:gd name="connsiteY110" fmla="*/ 4903385 h 5096785"/>
              <a:gd name="connsiteX111" fmla="*/ 5510737 w 12192000"/>
              <a:gd name="connsiteY111" fmla="*/ 4909807 h 5096785"/>
              <a:gd name="connsiteX112" fmla="*/ 5393901 w 12192000"/>
              <a:gd name="connsiteY112" fmla="*/ 4933709 h 5096785"/>
              <a:gd name="connsiteX113" fmla="*/ 5325782 w 12192000"/>
              <a:gd name="connsiteY113" fmla="*/ 4951789 h 5096785"/>
              <a:gd name="connsiteX114" fmla="*/ 5302703 w 12192000"/>
              <a:gd name="connsiteY114" fmla="*/ 4964590 h 5096785"/>
              <a:gd name="connsiteX115" fmla="*/ 5268591 w 12192000"/>
              <a:gd name="connsiteY115" fmla="*/ 4978479 h 5096785"/>
              <a:gd name="connsiteX116" fmla="*/ 5210559 w 12192000"/>
              <a:gd name="connsiteY116" fmla="*/ 5007585 h 5096785"/>
              <a:gd name="connsiteX117" fmla="*/ 5177597 w 12192000"/>
              <a:gd name="connsiteY117" fmla="*/ 5015926 h 5096785"/>
              <a:gd name="connsiteX118" fmla="*/ 5160569 w 12192000"/>
              <a:gd name="connsiteY118" fmla="*/ 5025681 h 5096785"/>
              <a:gd name="connsiteX119" fmla="*/ 5152748 w 12192000"/>
              <a:gd name="connsiteY119" fmla="*/ 5026569 h 5096785"/>
              <a:gd name="connsiteX120" fmla="*/ 5127678 w 12192000"/>
              <a:gd name="connsiteY120" fmla="*/ 5032947 h 5096785"/>
              <a:gd name="connsiteX121" fmla="*/ 5113147 w 12192000"/>
              <a:gd name="connsiteY121" fmla="*/ 5035818 h 5096785"/>
              <a:gd name="connsiteX122" fmla="*/ 5107301 w 12192000"/>
              <a:gd name="connsiteY122" fmla="*/ 5036672 h 5096785"/>
              <a:gd name="connsiteX123" fmla="*/ 5093215 w 12192000"/>
              <a:gd name="connsiteY123" fmla="*/ 5032880 h 5096785"/>
              <a:gd name="connsiteX124" fmla="*/ 5077058 w 12192000"/>
              <a:gd name="connsiteY124" fmla="*/ 5038681 h 5096785"/>
              <a:gd name="connsiteX125" fmla="*/ 5057349 w 12192000"/>
              <a:gd name="connsiteY125" fmla="*/ 5036015 h 5096785"/>
              <a:gd name="connsiteX126" fmla="*/ 5053945 w 12192000"/>
              <a:gd name="connsiteY126" fmla="*/ 5041952 h 5096785"/>
              <a:gd name="connsiteX127" fmla="*/ 5040021 w 12192000"/>
              <a:gd name="connsiteY127" fmla="*/ 5050052 h 5096785"/>
              <a:gd name="connsiteX128" fmla="*/ 5025913 w 12192000"/>
              <a:gd name="connsiteY128" fmla="*/ 5046535 h 5096785"/>
              <a:gd name="connsiteX129" fmla="*/ 4998218 w 12192000"/>
              <a:gd name="connsiteY129" fmla="*/ 5048065 h 5096785"/>
              <a:gd name="connsiteX130" fmla="*/ 4991008 w 12192000"/>
              <a:gd name="connsiteY130" fmla="*/ 5050439 h 5096785"/>
              <a:gd name="connsiteX131" fmla="*/ 4963503 w 12192000"/>
              <a:gd name="connsiteY131" fmla="*/ 5047575 h 5096785"/>
              <a:gd name="connsiteX132" fmla="*/ 4921053 w 12192000"/>
              <a:gd name="connsiteY132" fmla="*/ 5048925 h 5096785"/>
              <a:gd name="connsiteX133" fmla="*/ 4873420 w 12192000"/>
              <a:gd name="connsiteY133" fmla="*/ 5054929 h 5096785"/>
              <a:gd name="connsiteX134" fmla="*/ 4858825 w 12192000"/>
              <a:gd name="connsiteY134" fmla="*/ 5051329 h 5096785"/>
              <a:gd name="connsiteX135" fmla="*/ 4769340 w 12192000"/>
              <a:gd name="connsiteY135" fmla="*/ 5053090 h 5096785"/>
              <a:gd name="connsiteX136" fmla="*/ 4744152 w 12192000"/>
              <a:gd name="connsiteY136" fmla="*/ 5053391 h 5096785"/>
              <a:gd name="connsiteX137" fmla="*/ 4723556 w 12192000"/>
              <a:gd name="connsiteY137" fmla="*/ 5059633 h 5096785"/>
              <a:gd name="connsiteX138" fmla="*/ 4719699 w 12192000"/>
              <a:gd name="connsiteY138" fmla="*/ 5066298 h 5096785"/>
              <a:gd name="connsiteX139" fmla="*/ 4706016 w 12192000"/>
              <a:gd name="connsiteY139" fmla="*/ 5067422 h 5096785"/>
              <a:gd name="connsiteX140" fmla="*/ 4702593 w 12192000"/>
              <a:gd name="connsiteY140" fmla="*/ 5068973 h 5096785"/>
              <a:gd name="connsiteX141" fmla="*/ 4682766 w 12192000"/>
              <a:gd name="connsiteY141" fmla="*/ 5076609 h 5096785"/>
              <a:gd name="connsiteX142" fmla="*/ 4634960 w 12192000"/>
              <a:gd name="connsiteY142" fmla="*/ 5061852 h 5096785"/>
              <a:gd name="connsiteX143" fmla="*/ 4580645 w 12192000"/>
              <a:gd name="connsiteY143" fmla="*/ 5069246 h 5096785"/>
              <a:gd name="connsiteX144" fmla="*/ 4368005 w 12192000"/>
              <a:gd name="connsiteY144" fmla="*/ 5057426 h 5096785"/>
              <a:gd name="connsiteX145" fmla="*/ 4339489 w 12192000"/>
              <a:gd name="connsiteY145" fmla="*/ 5080858 h 5096785"/>
              <a:gd name="connsiteX146" fmla="*/ 4253895 w 12192000"/>
              <a:gd name="connsiteY146" fmla="*/ 5085008 h 5096785"/>
              <a:gd name="connsiteX147" fmla="*/ 4117780 w 12192000"/>
              <a:gd name="connsiteY147" fmla="*/ 5045175 h 5096785"/>
              <a:gd name="connsiteX148" fmla="*/ 3960074 w 12192000"/>
              <a:gd name="connsiteY148" fmla="*/ 5050708 h 5096785"/>
              <a:gd name="connsiteX149" fmla="*/ 3947260 w 12192000"/>
              <a:gd name="connsiteY149" fmla="*/ 5041167 h 5096785"/>
              <a:gd name="connsiteX150" fmla="*/ 3931969 w 12192000"/>
              <a:gd name="connsiteY150" fmla="*/ 5035902 h 5096785"/>
              <a:gd name="connsiteX151" fmla="*/ 3929836 w 12192000"/>
              <a:gd name="connsiteY151" fmla="*/ 5036901 h 5096785"/>
              <a:gd name="connsiteX152" fmla="*/ 3911296 w 12192000"/>
              <a:gd name="connsiteY152" fmla="*/ 5035663 h 5096785"/>
              <a:gd name="connsiteX153" fmla="*/ 3907746 w 12192000"/>
              <a:gd name="connsiteY153" fmla="*/ 5032107 h 5096785"/>
              <a:gd name="connsiteX154" fmla="*/ 3895182 w 12192000"/>
              <a:gd name="connsiteY154" fmla="*/ 5030229 h 5096785"/>
              <a:gd name="connsiteX155" fmla="*/ 3870866 w 12192000"/>
              <a:gd name="connsiteY155" fmla="*/ 5023753 h 5096785"/>
              <a:gd name="connsiteX156" fmla="*/ 3865913 w 12192000"/>
              <a:gd name="connsiteY156" fmla="*/ 5025143 h 5096785"/>
              <a:gd name="connsiteX157" fmla="*/ 3828606 w 12192000"/>
              <a:gd name="connsiteY157" fmla="*/ 5019426 h 5096785"/>
              <a:gd name="connsiteX158" fmla="*/ 3827901 w 12192000"/>
              <a:gd name="connsiteY158" fmla="*/ 5020583 h 5096785"/>
              <a:gd name="connsiteX159" fmla="*/ 3816543 w 12192000"/>
              <a:gd name="connsiteY159" fmla="*/ 5024366 h 5096785"/>
              <a:gd name="connsiteX160" fmla="*/ 3795278 w 12192000"/>
              <a:gd name="connsiteY160" fmla="*/ 5028779 h 5096785"/>
              <a:gd name="connsiteX161" fmla="*/ 3743858 w 12192000"/>
              <a:gd name="connsiteY161" fmla="*/ 5054237 h 5096785"/>
              <a:gd name="connsiteX162" fmla="*/ 3704945 w 12192000"/>
              <a:gd name="connsiteY162" fmla="*/ 5048413 h 5096785"/>
              <a:gd name="connsiteX163" fmla="*/ 3696992 w 12192000"/>
              <a:gd name="connsiteY163" fmla="*/ 5047914 h 5096785"/>
              <a:gd name="connsiteX164" fmla="*/ 3696780 w 12192000"/>
              <a:gd name="connsiteY164" fmla="*/ 5048181 h 5096785"/>
              <a:gd name="connsiteX165" fmla="*/ 3688290 w 12192000"/>
              <a:gd name="connsiteY165" fmla="*/ 5048204 h 5096785"/>
              <a:gd name="connsiteX166" fmla="*/ 3682486 w 12192000"/>
              <a:gd name="connsiteY166" fmla="*/ 5047000 h 5096785"/>
              <a:gd name="connsiteX167" fmla="*/ 3667056 w 12192000"/>
              <a:gd name="connsiteY167" fmla="*/ 5046030 h 5096785"/>
              <a:gd name="connsiteX168" fmla="*/ 3661403 w 12192000"/>
              <a:gd name="connsiteY168" fmla="*/ 5047537 h 5096785"/>
              <a:gd name="connsiteX169" fmla="*/ 3658673 w 12192000"/>
              <a:gd name="connsiteY169" fmla="*/ 5050790 h 5096785"/>
              <a:gd name="connsiteX170" fmla="*/ 3657333 w 12192000"/>
              <a:gd name="connsiteY170" fmla="*/ 5050325 h 5096785"/>
              <a:gd name="connsiteX171" fmla="*/ 3626778 w 12192000"/>
              <a:gd name="connsiteY171" fmla="*/ 5057882 h 5096785"/>
              <a:gd name="connsiteX172" fmla="*/ 3560067 w 12192000"/>
              <a:gd name="connsiteY172" fmla="*/ 5064266 h 5096785"/>
              <a:gd name="connsiteX173" fmla="*/ 3522641 w 12192000"/>
              <a:gd name="connsiteY173" fmla="*/ 5063654 h 5096785"/>
              <a:gd name="connsiteX174" fmla="*/ 3419275 w 12192000"/>
              <a:gd name="connsiteY174" fmla="*/ 5066646 h 5096785"/>
              <a:gd name="connsiteX175" fmla="*/ 3314869 w 12192000"/>
              <a:gd name="connsiteY175" fmla="*/ 5073197 h 5096785"/>
              <a:gd name="connsiteX176" fmla="*/ 3259088 w 12192000"/>
              <a:gd name="connsiteY176" fmla="*/ 5096363 h 5096785"/>
              <a:gd name="connsiteX177" fmla="*/ 3253104 w 12192000"/>
              <a:gd name="connsiteY177" fmla="*/ 5096785 h 5096785"/>
              <a:gd name="connsiteX178" fmla="*/ 3238751 w 12192000"/>
              <a:gd name="connsiteY178" fmla="*/ 5092996 h 5096785"/>
              <a:gd name="connsiteX179" fmla="*/ 3233681 w 12192000"/>
              <a:gd name="connsiteY179" fmla="*/ 5090758 h 5096785"/>
              <a:gd name="connsiteX180" fmla="*/ 3225562 w 12192000"/>
              <a:gd name="connsiteY180" fmla="*/ 5089215 h 5096785"/>
              <a:gd name="connsiteX181" fmla="*/ 3225260 w 12192000"/>
              <a:gd name="connsiteY181" fmla="*/ 5089437 h 5096785"/>
              <a:gd name="connsiteX182" fmla="*/ 3217859 w 12192000"/>
              <a:gd name="connsiteY182" fmla="*/ 5087484 h 5096785"/>
              <a:gd name="connsiteX183" fmla="*/ 3182980 w 12192000"/>
              <a:gd name="connsiteY183" fmla="*/ 5074650 h 5096785"/>
              <a:gd name="connsiteX184" fmla="*/ 3123938 w 12192000"/>
              <a:gd name="connsiteY184" fmla="*/ 5089912 h 5096785"/>
              <a:gd name="connsiteX185" fmla="*/ 3101912 w 12192000"/>
              <a:gd name="connsiteY185" fmla="*/ 5090281 h 5096785"/>
              <a:gd name="connsiteX186" fmla="*/ 3089591 w 12192000"/>
              <a:gd name="connsiteY186" fmla="*/ 5091865 h 5096785"/>
              <a:gd name="connsiteX187" fmla="*/ 3088465 w 12192000"/>
              <a:gd name="connsiteY187" fmla="*/ 5092858 h 5096785"/>
              <a:gd name="connsiteX188" fmla="*/ 3055081 w 12192000"/>
              <a:gd name="connsiteY188" fmla="*/ 5080424 h 5096785"/>
              <a:gd name="connsiteX189" fmla="*/ 3049807 w 12192000"/>
              <a:gd name="connsiteY189" fmla="*/ 5080860 h 5096785"/>
              <a:gd name="connsiteX190" fmla="*/ 3029122 w 12192000"/>
              <a:gd name="connsiteY190" fmla="*/ 5070085 h 5096785"/>
              <a:gd name="connsiteX191" fmla="*/ 3017862 w 12192000"/>
              <a:gd name="connsiteY191" fmla="*/ 5065942 h 5096785"/>
              <a:gd name="connsiteX192" fmla="*/ 3015868 w 12192000"/>
              <a:gd name="connsiteY192" fmla="*/ 5061832 h 5096785"/>
              <a:gd name="connsiteX193" fmla="*/ 2998644 w 12192000"/>
              <a:gd name="connsiteY193" fmla="*/ 5057210 h 5096785"/>
              <a:gd name="connsiteX194" fmla="*/ 2996219 w 12192000"/>
              <a:gd name="connsiteY194" fmla="*/ 5057788 h 5096785"/>
              <a:gd name="connsiteX195" fmla="*/ 2983676 w 12192000"/>
              <a:gd name="connsiteY195" fmla="*/ 5049852 h 5096785"/>
              <a:gd name="connsiteX196" fmla="*/ 2903609 w 12192000"/>
              <a:gd name="connsiteY196" fmla="*/ 4998457 h 5096785"/>
              <a:gd name="connsiteX197" fmla="*/ 2758830 w 12192000"/>
              <a:gd name="connsiteY197" fmla="*/ 4974760 h 5096785"/>
              <a:gd name="connsiteX198" fmla="*/ 2532669 w 12192000"/>
              <a:gd name="connsiteY198" fmla="*/ 4940573 h 5096785"/>
              <a:gd name="connsiteX199" fmla="*/ 2389931 w 12192000"/>
              <a:gd name="connsiteY199" fmla="*/ 4905785 h 5096785"/>
              <a:gd name="connsiteX200" fmla="*/ 2335186 w 12192000"/>
              <a:gd name="connsiteY200" fmla="*/ 4902957 h 5096785"/>
              <a:gd name="connsiteX201" fmla="*/ 2295307 w 12192000"/>
              <a:gd name="connsiteY201" fmla="*/ 4879800 h 5096785"/>
              <a:gd name="connsiteX202" fmla="*/ 2273393 w 12192000"/>
              <a:gd name="connsiteY202" fmla="*/ 4883565 h 5096785"/>
              <a:gd name="connsiteX203" fmla="*/ 2269523 w 12192000"/>
              <a:gd name="connsiteY203" fmla="*/ 4884442 h 5096785"/>
              <a:gd name="connsiteX204" fmla="*/ 2256015 w 12192000"/>
              <a:gd name="connsiteY204" fmla="*/ 4883014 h 5096785"/>
              <a:gd name="connsiteX205" fmla="*/ 2249731 w 12192000"/>
              <a:gd name="connsiteY205" fmla="*/ 4888778 h 5096785"/>
              <a:gd name="connsiteX206" fmla="*/ 2227629 w 12192000"/>
              <a:gd name="connsiteY206" fmla="*/ 4891047 h 5096785"/>
              <a:gd name="connsiteX207" fmla="*/ 2203460 w 12192000"/>
              <a:gd name="connsiteY207" fmla="*/ 4886696 h 5096785"/>
              <a:gd name="connsiteX208" fmla="*/ 2091528 w 12192000"/>
              <a:gd name="connsiteY208" fmla="*/ 4859155 h 5096785"/>
              <a:gd name="connsiteX209" fmla="*/ 2022901 w 12192000"/>
              <a:gd name="connsiteY209" fmla="*/ 4846594 h 5096785"/>
              <a:gd name="connsiteX210" fmla="*/ 1994227 w 12192000"/>
              <a:gd name="connsiteY210" fmla="*/ 4847973 h 5096785"/>
              <a:gd name="connsiteX211" fmla="*/ 1955936 w 12192000"/>
              <a:gd name="connsiteY211" fmla="*/ 4845765 h 5096785"/>
              <a:gd name="connsiteX212" fmla="*/ 1741924 w 12192000"/>
              <a:gd name="connsiteY212" fmla="*/ 4808054 h 5096785"/>
              <a:gd name="connsiteX213" fmla="*/ 1734410 w 12192000"/>
              <a:gd name="connsiteY213" fmla="*/ 4811675 h 5096785"/>
              <a:gd name="connsiteX214" fmla="*/ 1691423 w 12192000"/>
              <a:gd name="connsiteY214" fmla="*/ 4802777 h 5096785"/>
              <a:gd name="connsiteX215" fmla="*/ 1554504 w 12192000"/>
              <a:gd name="connsiteY215" fmla="*/ 4739985 h 5096785"/>
              <a:gd name="connsiteX216" fmla="*/ 1470119 w 12192000"/>
              <a:gd name="connsiteY216" fmla="*/ 4723470 h 5096785"/>
              <a:gd name="connsiteX217" fmla="*/ 1437967 w 12192000"/>
              <a:gd name="connsiteY217" fmla="*/ 4722710 h 5096785"/>
              <a:gd name="connsiteX218" fmla="*/ 1384234 w 12192000"/>
              <a:gd name="connsiteY218" fmla="*/ 4721117 h 5096785"/>
              <a:gd name="connsiteX219" fmla="*/ 1338647 w 12192000"/>
              <a:gd name="connsiteY219" fmla="*/ 4732483 h 5096785"/>
              <a:gd name="connsiteX220" fmla="*/ 1295869 w 12192000"/>
              <a:gd name="connsiteY220" fmla="*/ 4726175 h 5096785"/>
              <a:gd name="connsiteX221" fmla="*/ 1292949 w 12192000"/>
              <a:gd name="connsiteY221" fmla="*/ 4708469 h 5096785"/>
              <a:gd name="connsiteX222" fmla="*/ 1244908 w 12192000"/>
              <a:gd name="connsiteY222" fmla="*/ 4706993 h 5096785"/>
              <a:gd name="connsiteX223" fmla="*/ 1171266 w 12192000"/>
              <a:gd name="connsiteY223" fmla="*/ 4706535 h 5096785"/>
              <a:gd name="connsiteX224" fmla="*/ 1160868 w 12192000"/>
              <a:gd name="connsiteY224" fmla="*/ 4701936 h 5096785"/>
              <a:gd name="connsiteX225" fmla="*/ 1147599 w 12192000"/>
              <a:gd name="connsiteY225" fmla="*/ 4714833 h 5096785"/>
              <a:gd name="connsiteX226" fmla="*/ 1119603 w 12192000"/>
              <a:gd name="connsiteY226" fmla="*/ 4721303 h 5096785"/>
              <a:gd name="connsiteX227" fmla="*/ 997851 w 12192000"/>
              <a:gd name="connsiteY227" fmla="*/ 4722336 h 5096785"/>
              <a:gd name="connsiteX228" fmla="*/ 976455 w 12192000"/>
              <a:gd name="connsiteY228" fmla="*/ 4726407 h 5096785"/>
              <a:gd name="connsiteX229" fmla="*/ 949939 w 12192000"/>
              <a:gd name="connsiteY229" fmla="*/ 4719699 h 5096785"/>
              <a:gd name="connsiteX230" fmla="*/ 894148 w 12192000"/>
              <a:gd name="connsiteY230" fmla="*/ 4710406 h 5096785"/>
              <a:gd name="connsiteX231" fmla="*/ 857990 w 12192000"/>
              <a:gd name="connsiteY231" fmla="*/ 4696844 h 5096785"/>
              <a:gd name="connsiteX232" fmla="*/ 848649 w 12192000"/>
              <a:gd name="connsiteY232" fmla="*/ 4704021 h 5096785"/>
              <a:gd name="connsiteX233" fmla="*/ 826436 w 12192000"/>
              <a:gd name="connsiteY233" fmla="*/ 4707421 h 5096785"/>
              <a:gd name="connsiteX234" fmla="*/ 733052 w 12192000"/>
              <a:gd name="connsiteY234" fmla="*/ 4701884 h 5096785"/>
              <a:gd name="connsiteX235" fmla="*/ 716185 w 12192000"/>
              <a:gd name="connsiteY235" fmla="*/ 4703827 h 5096785"/>
              <a:gd name="connsiteX236" fmla="*/ 696663 w 12192000"/>
              <a:gd name="connsiteY236" fmla="*/ 4697420 h 5096785"/>
              <a:gd name="connsiteX237" fmla="*/ 582722 w 12192000"/>
              <a:gd name="connsiteY237" fmla="*/ 4658637 h 5096785"/>
              <a:gd name="connsiteX238" fmla="*/ 581118 w 12192000"/>
              <a:gd name="connsiteY238" fmla="*/ 4654120 h 5096785"/>
              <a:gd name="connsiteX239" fmla="*/ 546453 w 12192000"/>
              <a:gd name="connsiteY239" fmla="*/ 4652542 h 5096785"/>
              <a:gd name="connsiteX240" fmla="*/ 536773 w 12192000"/>
              <a:gd name="connsiteY240" fmla="*/ 4644609 h 5096785"/>
              <a:gd name="connsiteX241" fmla="*/ 518899 w 12192000"/>
              <a:gd name="connsiteY241" fmla="*/ 4642839 h 5096785"/>
              <a:gd name="connsiteX242" fmla="*/ 388896 w 12192000"/>
              <a:gd name="connsiteY242" fmla="*/ 4619173 h 5096785"/>
              <a:gd name="connsiteX243" fmla="*/ 366479 w 12192000"/>
              <a:gd name="connsiteY243" fmla="*/ 4618896 h 5096785"/>
              <a:gd name="connsiteX244" fmla="*/ 342781 w 12192000"/>
              <a:gd name="connsiteY244" fmla="*/ 4601239 h 5096785"/>
              <a:gd name="connsiteX245" fmla="*/ 255925 w 12192000"/>
              <a:gd name="connsiteY245" fmla="*/ 4598685 h 5096785"/>
              <a:gd name="connsiteX246" fmla="*/ 226919 w 12192000"/>
              <a:gd name="connsiteY246" fmla="*/ 4598460 h 5096785"/>
              <a:gd name="connsiteX247" fmla="*/ 213925 w 12192000"/>
              <a:gd name="connsiteY247" fmla="*/ 4597783 h 5096785"/>
              <a:gd name="connsiteX248" fmla="*/ 215196 w 12192000"/>
              <a:gd name="connsiteY248" fmla="*/ 4588576 h 5096785"/>
              <a:gd name="connsiteX249" fmla="*/ 180214 w 12192000"/>
              <a:gd name="connsiteY249" fmla="*/ 4583701 h 5096785"/>
              <a:gd name="connsiteX250" fmla="*/ 83203 w 12192000"/>
              <a:gd name="connsiteY250" fmla="*/ 4531664 h 5096785"/>
              <a:gd name="connsiteX251" fmla="*/ 4106 w 12192000"/>
              <a:gd name="connsiteY251" fmla="*/ 4517202 h 5096785"/>
              <a:gd name="connsiteX252" fmla="*/ 0 w 12192000"/>
              <a:gd name="connsiteY252" fmla="*/ 4516084 h 5096785"/>
              <a:gd name="connsiteX253" fmla="*/ 0 w 12192000"/>
              <a:gd name="connsiteY253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452621 w 12192000"/>
              <a:gd name="connsiteY88" fmla="*/ 4694822 h 5096785"/>
              <a:gd name="connsiteX89" fmla="*/ 6386800 w 12192000"/>
              <a:gd name="connsiteY89" fmla="*/ 4715431 h 5096785"/>
              <a:gd name="connsiteX90" fmla="*/ 6382703 w 12192000"/>
              <a:gd name="connsiteY90" fmla="*/ 4717930 h 5096785"/>
              <a:gd name="connsiteX91" fmla="*/ 6356495 w 12192000"/>
              <a:gd name="connsiteY91" fmla="*/ 4717843 h 5096785"/>
              <a:gd name="connsiteX92" fmla="*/ 6343628 w 12192000"/>
              <a:gd name="connsiteY92" fmla="*/ 4719161 h 5096785"/>
              <a:gd name="connsiteX93" fmla="*/ 6338605 w 12192000"/>
              <a:gd name="connsiteY93" fmla="*/ 4716723 h 5096785"/>
              <a:gd name="connsiteX94" fmla="*/ 6320318 w 12192000"/>
              <a:gd name="connsiteY94" fmla="*/ 4720095 h 5096785"/>
              <a:gd name="connsiteX95" fmla="*/ 6318742 w 12192000"/>
              <a:gd name="connsiteY95" fmla="*/ 4721541 h 5096785"/>
              <a:gd name="connsiteX96" fmla="*/ 6301708 w 12192000"/>
              <a:gd name="connsiteY96" fmla="*/ 4720380 h 5096785"/>
              <a:gd name="connsiteX97" fmla="*/ 6285082 w 12192000"/>
              <a:gd name="connsiteY97" fmla="*/ 4714639 h 5096785"/>
              <a:gd name="connsiteX98" fmla="*/ 6136936 w 12192000"/>
              <a:gd name="connsiteY98" fmla="*/ 4758246 h 5096785"/>
              <a:gd name="connsiteX99" fmla="*/ 5988578 w 12192000"/>
              <a:gd name="connsiteY99" fmla="*/ 4754427 h 5096785"/>
              <a:gd name="connsiteX100" fmla="*/ 5908701 w 12192000"/>
              <a:gd name="connsiteY100" fmla="*/ 4779160 h 5096785"/>
              <a:gd name="connsiteX101" fmla="*/ 5892219 w 12192000"/>
              <a:gd name="connsiteY101" fmla="*/ 4807892 h 5096785"/>
              <a:gd name="connsiteX102" fmla="*/ 5683612 w 12192000"/>
              <a:gd name="connsiteY102" fmla="*/ 4848770 h 5096785"/>
              <a:gd name="connsiteX103" fmla="*/ 5635111 w 12192000"/>
              <a:gd name="connsiteY103" fmla="*/ 4868888 h 5096785"/>
              <a:gd name="connsiteX104" fmla="*/ 5582652 w 12192000"/>
              <a:gd name="connsiteY104" fmla="*/ 4866836 h 5096785"/>
              <a:gd name="connsiteX105" fmla="*/ 5567213 w 12192000"/>
              <a:gd name="connsiteY105" fmla="*/ 4878769 h 5096785"/>
              <a:gd name="connsiteX106" fmla="*/ 5564659 w 12192000"/>
              <a:gd name="connsiteY106" fmla="*/ 4881042 h 5096785"/>
              <a:gd name="connsiteX107" fmla="*/ 5552102 w 12192000"/>
              <a:gd name="connsiteY107" fmla="*/ 4885426 h 5096785"/>
              <a:gd name="connsiteX108" fmla="*/ 5551475 w 12192000"/>
              <a:gd name="connsiteY108" fmla="*/ 4892560 h 5096785"/>
              <a:gd name="connsiteX109" fmla="*/ 5534664 w 12192000"/>
              <a:gd name="connsiteY109" fmla="*/ 4903385 h 5096785"/>
              <a:gd name="connsiteX110" fmla="*/ 5510737 w 12192000"/>
              <a:gd name="connsiteY110" fmla="*/ 4909807 h 5096785"/>
              <a:gd name="connsiteX111" fmla="*/ 5393901 w 12192000"/>
              <a:gd name="connsiteY111" fmla="*/ 4933709 h 5096785"/>
              <a:gd name="connsiteX112" fmla="*/ 5325782 w 12192000"/>
              <a:gd name="connsiteY112" fmla="*/ 4951789 h 5096785"/>
              <a:gd name="connsiteX113" fmla="*/ 5302703 w 12192000"/>
              <a:gd name="connsiteY113" fmla="*/ 4964590 h 5096785"/>
              <a:gd name="connsiteX114" fmla="*/ 5268591 w 12192000"/>
              <a:gd name="connsiteY114" fmla="*/ 4978479 h 5096785"/>
              <a:gd name="connsiteX115" fmla="*/ 5210559 w 12192000"/>
              <a:gd name="connsiteY115" fmla="*/ 5007585 h 5096785"/>
              <a:gd name="connsiteX116" fmla="*/ 5177597 w 12192000"/>
              <a:gd name="connsiteY116" fmla="*/ 5015926 h 5096785"/>
              <a:gd name="connsiteX117" fmla="*/ 5160569 w 12192000"/>
              <a:gd name="connsiteY117" fmla="*/ 5025681 h 5096785"/>
              <a:gd name="connsiteX118" fmla="*/ 5152748 w 12192000"/>
              <a:gd name="connsiteY118" fmla="*/ 5026569 h 5096785"/>
              <a:gd name="connsiteX119" fmla="*/ 5127678 w 12192000"/>
              <a:gd name="connsiteY119" fmla="*/ 5032947 h 5096785"/>
              <a:gd name="connsiteX120" fmla="*/ 5113147 w 12192000"/>
              <a:gd name="connsiteY120" fmla="*/ 5035818 h 5096785"/>
              <a:gd name="connsiteX121" fmla="*/ 5107301 w 12192000"/>
              <a:gd name="connsiteY121" fmla="*/ 5036672 h 5096785"/>
              <a:gd name="connsiteX122" fmla="*/ 5093215 w 12192000"/>
              <a:gd name="connsiteY122" fmla="*/ 5032880 h 5096785"/>
              <a:gd name="connsiteX123" fmla="*/ 5077058 w 12192000"/>
              <a:gd name="connsiteY123" fmla="*/ 5038681 h 5096785"/>
              <a:gd name="connsiteX124" fmla="*/ 5057349 w 12192000"/>
              <a:gd name="connsiteY124" fmla="*/ 5036015 h 5096785"/>
              <a:gd name="connsiteX125" fmla="*/ 5053945 w 12192000"/>
              <a:gd name="connsiteY125" fmla="*/ 5041952 h 5096785"/>
              <a:gd name="connsiteX126" fmla="*/ 5040021 w 12192000"/>
              <a:gd name="connsiteY126" fmla="*/ 5050052 h 5096785"/>
              <a:gd name="connsiteX127" fmla="*/ 5025913 w 12192000"/>
              <a:gd name="connsiteY127" fmla="*/ 5046535 h 5096785"/>
              <a:gd name="connsiteX128" fmla="*/ 4998218 w 12192000"/>
              <a:gd name="connsiteY128" fmla="*/ 5048065 h 5096785"/>
              <a:gd name="connsiteX129" fmla="*/ 4991008 w 12192000"/>
              <a:gd name="connsiteY129" fmla="*/ 5050439 h 5096785"/>
              <a:gd name="connsiteX130" fmla="*/ 4963503 w 12192000"/>
              <a:gd name="connsiteY130" fmla="*/ 5047575 h 5096785"/>
              <a:gd name="connsiteX131" fmla="*/ 4921053 w 12192000"/>
              <a:gd name="connsiteY131" fmla="*/ 5048925 h 5096785"/>
              <a:gd name="connsiteX132" fmla="*/ 4873420 w 12192000"/>
              <a:gd name="connsiteY132" fmla="*/ 5054929 h 5096785"/>
              <a:gd name="connsiteX133" fmla="*/ 4858825 w 12192000"/>
              <a:gd name="connsiteY133" fmla="*/ 5051329 h 5096785"/>
              <a:gd name="connsiteX134" fmla="*/ 4769340 w 12192000"/>
              <a:gd name="connsiteY134" fmla="*/ 5053090 h 5096785"/>
              <a:gd name="connsiteX135" fmla="*/ 4744152 w 12192000"/>
              <a:gd name="connsiteY135" fmla="*/ 5053391 h 5096785"/>
              <a:gd name="connsiteX136" fmla="*/ 4723556 w 12192000"/>
              <a:gd name="connsiteY136" fmla="*/ 5059633 h 5096785"/>
              <a:gd name="connsiteX137" fmla="*/ 4719699 w 12192000"/>
              <a:gd name="connsiteY137" fmla="*/ 5066298 h 5096785"/>
              <a:gd name="connsiteX138" fmla="*/ 4706016 w 12192000"/>
              <a:gd name="connsiteY138" fmla="*/ 5067422 h 5096785"/>
              <a:gd name="connsiteX139" fmla="*/ 4702593 w 12192000"/>
              <a:gd name="connsiteY139" fmla="*/ 5068973 h 5096785"/>
              <a:gd name="connsiteX140" fmla="*/ 4682766 w 12192000"/>
              <a:gd name="connsiteY140" fmla="*/ 5076609 h 5096785"/>
              <a:gd name="connsiteX141" fmla="*/ 4634960 w 12192000"/>
              <a:gd name="connsiteY141" fmla="*/ 5061852 h 5096785"/>
              <a:gd name="connsiteX142" fmla="*/ 4580645 w 12192000"/>
              <a:gd name="connsiteY142" fmla="*/ 5069246 h 5096785"/>
              <a:gd name="connsiteX143" fmla="*/ 4368005 w 12192000"/>
              <a:gd name="connsiteY143" fmla="*/ 5057426 h 5096785"/>
              <a:gd name="connsiteX144" fmla="*/ 4339489 w 12192000"/>
              <a:gd name="connsiteY144" fmla="*/ 5080858 h 5096785"/>
              <a:gd name="connsiteX145" fmla="*/ 4253895 w 12192000"/>
              <a:gd name="connsiteY145" fmla="*/ 5085008 h 5096785"/>
              <a:gd name="connsiteX146" fmla="*/ 4117780 w 12192000"/>
              <a:gd name="connsiteY146" fmla="*/ 5045175 h 5096785"/>
              <a:gd name="connsiteX147" fmla="*/ 3960074 w 12192000"/>
              <a:gd name="connsiteY147" fmla="*/ 5050708 h 5096785"/>
              <a:gd name="connsiteX148" fmla="*/ 3947260 w 12192000"/>
              <a:gd name="connsiteY148" fmla="*/ 5041167 h 5096785"/>
              <a:gd name="connsiteX149" fmla="*/ 3931969 w 12192000"/>
              <a:gd name="connsiteY149" fmla="*/ 5035902 h 5096785"/>
              <a:gd name="connsiteX150" fmla="*/ 3929836 w 12192000"/>
              <a:gd name="connsiteY150" fmla="*/ 5036901 h 5096785"/>
              <a:gd name="connsiteX151" fmla="*/ 3911296 w 12192000"/>
              <a:gd name="connsiteY151" fmla="*/ 5035663 h 5096785"/>
              <a:gd name="connsiteX152" fmla="*/ 3907746 w 12192000"/>
              <a:gd name="connsiteY152" fmla="*/ 5032107 h 5096785"/>
              <a:gd name="connsiteX153" fmla="*/ 3895182 w 12192000"/>
              <a:gd name="connsiteY153" fmla="*/ 5030229 h 5096785"/>
              <a:gd name="connsiteX154" fmla="*/ 3870866 w 12192000"/>
              <a:gd name="connsiteY154" fmla="*/ 5023753 h 5096785"/>
              <a:gd name="connsiteX155" fmla="*/ 3865913 w 12192000"/>
              <a:gd name="connsiteY155" fmla="*/ 5025143 h 5096785"/>
              <a:gd name="connsiteX156" fmla="*/ 3828606 w 12192000"/>
              <a:gd name="connsiteY156" fmla="*/ 5019426 h 5096785"/>
              <a:gd name="connsiteX157" fmla="*/ 3827901 w 12192000"/>
              <a:gd name="connsiteY157" fmla="*/ 5020583 h 5096785"/>
              <a:gd name="connsiteX158" fmla="*/ 3816543 w 12192000"/>
              <a:gd name="connsiteY158" fmla="*/ 5024366 h 5096785"/>
              <a:gd name="connsiteX159" fmla="*/ 3795278 w 12192000"/>
              <a:gd name="connsiteY159" fmla="*/ 5028779 h 5096785"/>
              <a:gd name="connsiteX160" fmla="*/ 3743858 w 12192000"/>
              <a:gd name="connsiteY160" fmla="*/ 5054237 h 5096785"/>
              <a:gd name="connsiteX161" fmla="*/ 3704945 w 12192000"/>
              <a:gd name="connsiteY161" fmla="*/ 5048413 h 5096785"/>
              <a:gd name="connsiteX162" fmla="*/ 3696992 w 12192000"/>
              <a:gd name="connsiteY162" fmla="*/ 5047914 h 5096785"/>
              <a:gd name="connsiteX163" fmla="*/ 3696780 w 12192000"/>
              <a:gd name="connsiteY163" fmla="*/ 5048181 h 5096785"/>
              <a:gd name="connsiteX164" fmla="*/ 3688290 w 12192000"/>
              <a:gd name="connsiteY164" fmla="*/ 5048204 h 5096785"/>
              <a:gd name="connsiteX165" fmla="*/ 3682486 w 12192000"/>
              <a:gd name="connsiteY165" fmla="*/ 5047000 h 5096785"/>
              <a:gd name="connsiteX166" fmla="*/ 3667056 w 12192000"/>
              <a:gd name="connsiteY166" fmla="*/ 5046030 h 5096785"/>
              <a:gd name="connsiteX167" fmla="*/ 3661403 w 12192000"/>
              <a:gd name="connsiteY167" fmla="*/ 5047537 h 5096785"/>
              <a:gd name="connsiteX168" fmla="*/ 3658673 w 12192000"/>
              <a:gd name="connsiteY168" fmla="*/ 5050790 h 5096785"/>
              <a:gd name="connsiteX169" fmla="*/ 3657333 w 12192000"/>
              <a:gd name="connsiteY169" fmla="*/ 5050325 h 5096785"/>
              <a:gd name="connsiteX170" fmla="*/ 3626778 w 12192000"/>
              <a:gd name="connsiteY170" fmla="*/ 5057882 h 5096785"/>
              <a:gd name="connsiteX171" fmla="*/ 3560067 w 12192000"/>
              <a:gd name="connsiteY171" fmla="*/ 5064266 h 5096785"/>
              <a:gd name="connsiteX172" fmla="*/ 3522641 w 12192000"/>
              <a:gd name="connsiteY172" fmla="*/ 5063654 h 5096785"/>
              <a:gd name="connsiteX173" fmla="*/ 3419275 w 12192000"/>
              <a:gd name="connsiteY173" fmla="*/ 5066646 h 5096785"/>
              <a:gd name="connsiteX174" fmla="*/ 3314869 w 12192000"/>
              <a:gd name="connsiteY174" fmla="*/ 5073197 h 5096785"/>
              <a:gd name="connsiteX175" fmla="*/ 3259088 w 12192000"/>
              <a:gd name="connsiteY175" fmla="*/ 5096363 h 5096785"/>
              <a:gd name="connsiteX176" fmla="*/ 3253104 w 12192000"/>
              <a:gd name="connsiteY176" fmla="*/ 5096785 h 5096785"/>
              <a:gd name="connsiteX177" fmla="*/ 3238751 w 12192000"/>
              <a:gd name="connsiteY177" fmla="*/ 5092996 h 5096785"/>
              <a:gd name="connsiteX178" fmla="*/ 3233681 w 12192000"/>
              <a:gd name="connsiteY178" fmla="*/ 5090758 h 5096785"/>
              <a:gd name="connsiteX179" fmla="*/ 3225562 w 12192000"/>
              <a:gd name="connsiteY179" fmla="*/ 5089215 h 5096785"/>
              <a:gd name="connsiteX180" fmla="*/ 3225260 w 12192000"/>
              <a:gd name="connsiteY180" fmla="*/ 5089437 h 5096785"/>
              <a:gd name="connsiteX181" fmla="*/ 3217859 w 12192000"/>
              <a:gd name="connsiteY181" fmla="*/ 5087484 h 5096785"/>
              <a:gd name="connsiteX182" fmla="*/ 3182980 w 12192000"/>
              <a:gd name="connsiteY182" fmla="*/ 5074650 h 5096785"/>
              <a:gd name="connsiteX183" fmla="*/ 3123938 w 12192000"/>
              <a:gd name="connsiteY183" fmla="*/ 5089912 h 5096785"/>
              <a:gd name="connsiteX184" fmla="*/ 3101912 w 12192000"/>
              <a:gd name="connsiteY184" fmla="*/ 5090281 h 5096785"/>
              <a:gd name="connsiteX185" fmla="*/ 3089591 w 12192000"/>
              <a:gd name="connsiteY185" fmla="*/ 5091865 h 5096785"/>
              <a:gd name="connsiteX186" fmla="*/ 3088465 w 12192000"/>
              <a:gd name="connsiteY186" fmla="*/ 5092858 h 5096785"/>
              <a:gd name="connsiteX187" fmla="*/ 3055081 w 12192000"/>
              <a:gd name="connsiteY187" fmla="*/ 5080424 h 5096785"/>
              <a:gd name="connsiteX188" fmla="*/ 3049807 w 12192000"/>
              <a:gd name="connsiteY188" fmla="*/ 5080860 h 5096785"/>
              <a:gd name="connsiteX189" fmla="*/ 3029122 w 12192000"/>
              <a:gd name="connsiteY189" fmla="*/ 5070085 h 5096785"/>
              <a:gd name="connsiteX190" fmla="*/ 3017862 w 12192000"/>
              <a:gd name="connsiteY190" fmla="*/ 5065942 h 5096785"/>
              <a:gd name="connsiteX191" fmla="*/ 3015868 w 12192000"/>
              <a:gd name="connsiteY191" fmla="*/ 5061832 h 5096785"/>
              <a:gd name="connsiteX192" fmla="*/ 2998644 w 12192000"/>
              <a:gd name="connsiteY192" fmla="*/ 5057210 h 5096785"/>
              <a:gd name="connsiteX193" fmla="*/ 2996219 w 12192000"/>
              <a:gd name="connsiteY193" fmla="*/ 5057788 h 5096785"/>
              <a:gd name="connsiteX194" fmla="*/ 2983676 w 12192000"/>
              <a:gd name="connsiteY194" fmla="*/ 5049852 h 5096785"/>
              <a:gd name="connsiteX195" fmla="*/ 2903609 w 12192000"/>
              <a:gd name="connsiteY195" fmla="*/ 4998457 h 5096785"/>
              <a:gd name="connsiteX196" fmla="*/ 2758830 w 12192000"/>
              <a:gd name="connsiteY196" fmla="*/ 4974760 h 5096785"/>
              <a:gd name="connsiteX197" fmla="*/ 2532669 w 12192000"/>
              <a:gd name="connsiteY197" fmla="*/ 4940573 h 5096785"/>
              <a:gd name="connsiteX198" fmla="*/ 2389931 w 12192000"/>
              <a:gd name="connsiteY198" fmla="*/ 4905785 h 5096785"/>
              <a:gd name="connsiteX199" fmla="*/ 2335186 w 12192000"/>
              <a:gd name="connsiteY199" fmla="*/ 4902957 h 5096785"/>
              <a:gd name="connsiteX200" fmla="*/ 2295307 w 12192000"/>
              <a:gd name="connsiteY200" fmla="*/ 4879800 h 5096785"/>
              <a:gd name="connsiteX201" fmla="*/ 2273393 w 12192000"/>
              <a:gd name="connsiteY201" fmla="*/ 4883565 h 5096785"/>
              <a:gd name="connsiteX202" fmla="*/ 2269523 w 12192000"/>
              <a:gd name="connsiteY202" fmla="*/ 4884442 h 5096785"/>
              <a:gd name="connsiteX203" fmla="*/ 2256015 w 12192000"/>
              <a:gd name="connsiteY203" fmla="*/ 4883014 h 5096785"/>
              <a:gd name="connsiteX204" fmla="*/ 2249731 w 12192000"/>
              <a:gd name="connsiteY204" fmla="*/ 4888778 h 5096785"/>
              <a:gd name="connsiteX205" fmla="*/ 2227629 w 12192000"/>
              <a:gd name="connsiteY205" fmla="*/ 4891047 h 5096785"/>
              <a:gd name="connsiteX206" fmla="*/ 2203460 w 12192000"/>
              <a:gd name="connsiteY206" fmla="*/ 4886696 h 5096785"/>
              <a:gd name="connsiteX207" fmla="*/ 2091528 w 12192000"/>
              <a:gd name="connsiteY207" fmla="*/ 4859155 h 5096785"/>
              <a:gd name="connsiteX208" fmla="*/ 2022901 w 12192000"/>
              <a:gd name="connsiteY208" fmla="*/ 4846594 h 5096785"/>
              <a:gd name="connsiteX209" fmla="*/ 1994227 w 12192000"/>
              <a:gd name="connsiteY209" fmla="*/ 4847973 h 5096785"/>
              <a:gd name="connsiteX210" fmla="*/ 1955936 w 12192000"/>
              <a:gd name="connsiteY210" fmla="*/ 4845765 h 5096785"/>
              <a:gd name="connsiteX211" fmla="*/ 1741924 w 12192000"/>
              <a:gd name="connsiteY211" fmla="*/ 4808054 h 5096785"/>
              <a:gd name="connsiteX212" fmla="*/ 1734410 w 12192000"/>
              <a:gd name="connsiteY212" fmla="*/ 4811675 h 5096785"/>
              <a:gd name="connsiteX213" fmla="*/ 1691423 w 12192000"/>
              <a:gd name="connsiteY213" fmla="*/ 4802777 h 5096785"/>
              <a:gd name="connsiteX214" fmla="*/ 1554504 w 12192000"/>
              <a:gd name="connsiteY214" fmla="*/ 4739985 h 5096785"/>
              <a:gd name="connsiteX215" fmla="*/ 1470119 w 12192000"/>
              <a:gd name="connsiteY215" fmla="*/ 4723470 h 5096785"/>
              <a:gd name="connsiteX216" fmla="*/ 1437967 w 12192000"/>
              <a:gd name="connsiteY216" fmla="*/ 4722710 h 5096785"/>
              <a:gd name="connsiteX217" fmla="*/ 1384234 w 12192000"/>
              <a:gd name="connsiteY217" fmla="*/ 4721117 h 5096785"/>
              <a:gd name="connsiteX218" fmla="*/ 1338647 w 12192000"/>
              <a:gd name="connsiteY218" fmla="*/ 4732483 h 5096785"/>
              <a:gd name="connsiteX219" fmla="*/ 1295869 w 12192000"/>
              <a:gd name="connsiteY219" fmla="*/ 4726175 h 5096785"/>
              <a:gd name="connsiteX220" fmla="*/ 1292949 w 12192000"/>
              <a:gd name="connsiteY220" fmla="*/ 4708469 h 5096785"/>
              <a:gd name="connsiteX221" fmla="*/ 1244908 w 12192000"/>
              <a:gd name="connsiteY221" fmla="*/ 4706993 h 5096785"/>
              <a:gd name="connsiteX222" fmla="*/ 1171266 w 12192000"/>
              <a:gd name="connsiteY222" fmla="*/ 4706535 h 5096785"/>
              <a:gd name="connsiteX223" fmla="*/ 1160868 w 12192000"/>
              <a:gd name="connsiteY223" fmla="*/ 4701936 h 5096785"/>
              <a:gd name="connsiteX224" fmla="*/ 1147599 w 12192000"/>
              <a:gd name="connsiteY224" fmla="*/ 4714833 h 5096785"/>
              <a:gd name="connsiteX225" fmla="*/ 1119603 w 12192000"/>
              <a:gd name="connsiteY225" fmla="*/ 4721303 h 5096785"/>
              <a:gd name="connsiteX226" fmla="*/ 997851 w 12192000"/>
              <a:gd name="connsiteY226" fmla="*/ 4722336 h 5096785"/>
              <a:gd name="connsiteX227" fmla="*/ 976455 w 12192000"/>
              <a:gd name="connsiteY227" fmla="*/ 4726407 h 5096785"/>
              <a:gd name="connsiteX228" fmla="*/ 949939 w 12192000"/>
              <a:gd name="connsiteY228" fmla="*/ 4719699 h 5096785"/>
              <a:gd name="connsiteX229" fmla="*/ 894148 w 12192000"/>
              <a:gd name="connsiteY229" fmla="*/ 4710406 h 5096785"/>
              <a:gd name="connsiteX230" fmla="*/ 857990 w 12192000"/>
              <a:gd name="connsiteY230" fmla="*/ 4696844 h 5096785"/>
              <a:gd name="connsiteX231" fmla="*/ 848649 w 12192000"/>
              <a:gd name="connsiteY231" fmla="*/ 4704021 h 5096785"/>
              <a:gd name="connsiteX232" fmla="*/ 826436 w 12192000"/>
              <a:gd name="connsiteY232" fmla="*/ 4707421 h 5096785"/>
              <a:gd name="connsiteX233" fmla="*/ 733052 w 12192000"/>
              <a:gd name="connsiteY233" fmla="*/ 4701884 h 5096785"/>
              <a:gd name="connsiteX234" fmla="*/ 716185 w 12192000"/>
              <a:gd name="connsiteY234" fmla="*/ 4703827 h 5096785"/>
              <a:gd name="connsiteX235" fmla="*/ 696663 w 12192000"/>
              <a:gd name="connsiteY235" fmla="*/ 4697420 h 5096785"/>
              <a:gd name="connsiteX236" fmla="*/ 582722 w 12192000"/>
              <a:gd name="connsiteY236" fmla="*/ 4658637 h 5096785"/>
              <a:gd name="connsiteX237" fmla="*/ 581118 w 12192000"/>
              <a:gd name="connsiteY237" fmla="*/ 4654120 h 5096785"/>
              <a:gd name="connsiteX238" fmla="*/ 546453 w 12192000"/>
              <a:gd name="connsiteY238" fmla="*/ 4652542 h 5096785"/>
              <a:gd name="connsiteX239" fmla="*/ 536773 w 12192000"/>
              <a:gd name="connsiteY239" fmla="*/ 4644609 h 5096785"/>
              <a:gd name="connsiteX240" fmla="*/ 518899 w 12192000"/>
              <a:gd name="connsiteY240" fmla="*/ 4642839 h 5096785"/>
              <a:gd name="connsiteX241" fmla="*/ 388896 w 12192000"/>
              <a:gd name="connsiteY241" fmla="*/ 4619173 h 5096785"/>
              <a:gd name="connsiteX242" fmla="*/ 366479 w 12192000"/>
              <a:gd name="connsiteY242" fmla="*/ 4618896 h 5096785"/>
              <a:gd name="connsiteX243" fmla="*/ 342781 w 12192000"/>
              <a:gd name="connsiteY243" fmla="*/ 4601239 h 5096785"/>
              <a:gd name="connsiteX244" fmla="*/ 255925 w 12192000"/>
              <a:gd name="connsiteY244" fmla="*/ 4598685 h 5096785"/>
              <a:gd name="connsiteX245" fmla="*/ 226919 w 12192000"/>
              <a:gd name="connsiteY245" fmla="*/ 4598460 h 5096785"/>
              <a:gd name="connsiteX246" fmla="*/ 213925 w 12192000"/>
              <a:gd name="connsiteY246" fmla="*/ 4597783 h 5096785"/>
              <a:gd name="connsiteX247" fmla="*/ 215196 w 12192000"/>
              <a:gd name="connsiteY247" fmla="*/ 4588576 h 5096785"/>
              <a:gd name="connsiteX248" fmla="*/ 180214 w 12192000"/>
              <a:gd name="connsiteY248" fmla="*/ 4583701 h 5096785"/>
              <a:gd name="connsiteX249" fmla="*/ 83203 w 12192000"/>
              <a:gd name="connsiteY249" fmla="*/ 4531664 h 5096785"/>
              <a:gd name="connsiteX250" fmla="*/ 4106 w 12192000"/>
              <a:gd name="connsiteY250" fmla="*/ 4517202 h 5096785"/>
              <a:gd name="connsiteX251" fmla="*/ 0 w 12192000"/>
              <a:gd name="connsiteY251" fmla="*/ 4516084 h 5096785"/>
              <a:gd name="connsiteX252" fmla="*/ 0 w 12192000"/>
              <a:gd name="connsiteY252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529914 w 12192000"/>
              <a:gd name="connsiteY86" fmla="*/ 4654543 h 5096785"/>
              <a:gd name="connsiteX87" fmla="*/ 6490057 w 12192000"/>
              <a:gd name="connsiteY87" fmla="*/ 4658624 h 5096785"/>
              <a:gd name="connsiteX88" fmla="*/ 6386800 w 12192000"/>
              <a:gd name="connsiteY88" fmla="*/ 4715431 h 5096785"/>
              <a:gd name="connsiteX89" fmla="*/ 6382703 w 12192000"/>
              <a:gd name="connsiteY89" fmla="*/ 4717930 h 5096785"/>
              <a:gd name="connsiteX90" fmla="*/ 6356495 w 12192000"/>
              <a:gd name="connsiteY90" fmla="*/ 4717843 h 5096785"/>
              <a:gd name="connsiteX91" fmla="*/ 6343628 w 12192000"/>
              <a:gd name="connsiteY91" fmla="*/ 4719161 h 5096785"/>
              <a:gd name="connsiteX92" fmla="*/ 6338605 w 12192000"/>
              <a:gd name="connsiteY92" fmla="*/ 4716723 h 5096785"/>
              <a:gd name="connsiteX93" fmla="*/ 6320318 w 12192000"/>
              <a:gd name="connsiteY93" fmla="*/ 4720095 h 5096785"/>
              <a:gd name="connsiteX94" fmla="*/ 6318742 w 12192000"/>
              <a:gd name="connsiteY94" fmla="*/ 4721541 h 5096785"/>
              <a:gd name="connsiteX95" fmla="*/ 6301708 w 12192000"/>
              <a:gd name="connsiteY95" fmla="*/ 4720380 h 5096785"/>
              <a:gd name="connsiteX96" fmla="*/ 6285082 w 12192000"/>
              <a:gd name="connsiteY96" fmla="*/ 4714639 h 5096785"/>
              <a:gd name="connsiteX97" fmla="*/ 6136936 w 12192000"/>
              <a:gd name="connsiteY97" fmla="*/ 4758246 h 5096785"/>
              <a:gd name="connsiteX98" fmla="*/ 5988578 w 12192000"/>
              <a:gd name="connsiteY98" fmla="*/ 4754427 h 5096785"/>
              <a:gd name="connsiteX99" fmla="*/ 5908701 w 12192000"/>
              <a:gd name="connsiteY99" fmla="*/ 4779160 h 5096785"/>
              <a:gd name="connsiteX100" fmla="*/ 5892219 w 12192000"/>
              <a:gd name="connsiteY100" fmla="*/ 4807892 h 5096785"/>
              <a:gd name="connsiteX101" fmla="*/ 5683612 w 12192000"/>
              <a:gd name="connsiteY101" fmla="*/ 4848770 h 5096785"/>
              <a:gd name="connsiteX102" fmla="*/ 5635111 w 12192000"/>
              <a:gd name="connsiteY102" fmla="*/ 4868888 h 5096785"/>
              <a:gd name="connsiteX103" fmla="*/ 5582652 w 12192000"/>
              <a:gd name="connsiteY103" fmla="*/ 4866836 h 5096785"/>
              <a:gd name="connsiteX104" fmla="*/ 5567213 w 12192000"/>
              <a:gd name="connsiteY104" fmla="*/ 4878769 h 5096785"/>
              <a:gd name="connsiteX105" fmla="*/ 5564659 w 12192000"/>
              <a:gd name="connsiteY105" fmla="*/ 4881042 h 5096785"/>
              <a:gd name="connsiteX106" fmla="*/ 5552102 w 12192000"/>
              <a:gd name="connsiteY106" fmla="*/ 4885426 h 5096785"/>
              <a:gd name="connsiteX107" fmla="*/ 5551475 w 12192000"/>
              <a:gd name="connsiteY107" fmla="*/ 4892560 h 5096785"/>
              <a:gd name="connsiteX108" fmla="*/ 5534664 w 12192000"/>
              <a:gd name="connsiteY108" fmla="*/ 4903385 h 5096785"/>
              <a:gd name="connsiteX109" fmla="*/ 5510737 w 12192000"/>
              <a:gd name="connsiteY109" fmla="*/ 4909807 h 5096785"/>
              <a:gd name="connsiteX110" fmla="*/ 5393901 w 12192000"/>
              <a:gd name="connsiteY110" fmla="*/ 4933709 h 5096785"/>
              <a:gd name="connsiteX111" fmla="*/ 5325782 w 12192000"/>
              <a:gd name="connsiteY111" fmla="*/ 4951789 h 5096785"/>
              <a:gd name="connsiteX112" fmla="*/ 5302703 w 12192000"/>
              <a:gd name="connsiteY112" fmla="*/ 4964590 h 5096785"/>
              <a:gd name="connsiteX113" fmla="*/ 5268591 w 12192000"/>
              <a:gd name="connsiteY113" fmla="*/ 4978479 h 5096785"/>
              <a:gd name="connsiteX114" fmla="*/ 5210559 w 12192000"/>
              <a:gd name="connsiteY114" fmla="*/ 5007585 h 5096785"/>
              <a:gd name="connsiteX115" fmla="*/ 5177597 w 12192000"/>
              <a:gd name="connsiteY115" fmla="*/ 5015926 h 5096785"/>
              <a:gd name="connsiteX116" fmla="*/ 5160569 w 12192000"/>
              <a:gd name="connsiteY116" fmla="*/ 5025681 h 5096785"/>
              <a:gd name="connsiteX117" fmla="*/ 5152748 w 12192000"/>
              <a:gd name="connsiteY117" fmla="*/ 5026569 h 5096785"/>
              <a:gd name="connsiteX118" fmla="*/ 5127678 w 12192000"/>
              <a:gd name="connsiteY118" fmla="*/ 5032947 h 5096785"/>
              <a:gd name="connsiteX119" fmla="*/ 5113147 w 12192000"/>
              <a:gd name="connsiteY119" fmla="*/ 5035818 h 5096785"/>
              <a:gd name="connsiteX120" fmla="*/ 5107301 w 12192000"/>
              <a:gd name="connsiteY120" fmla="*/ 5036672 h 5096785"/>
              <a:gd name="connsiteX121" fmla="*/ 5093215 w 12192000"/>
              <a:gd name="connsiteY121" fmla="*/ 5032880 h 5096785"/>
              <a:gd name="connsiteX122" fmla="*/ 5077058 w 12192000"/>
              <a:gd name="connsiteY122" fmla="*/ 5038681 h 5096785"/>
              <a:gd name="connsiteX123" fmla="*/ 5057349 w 12192000"/>
              <a:gd name="connsiteY123" fmla="*/ 5036015 h 5096785"/>
              <a:gd name="connsiteX124" fmla="*/ 5053945 w 12192000"/>
              <a:gd name="connsiteY124" fmla="*/ 5041952 h 5096785"/>
              <a:gd name="connsiteX125" fmla="*/ 5040021 w 12192000"/>
              <a:gd name="connsiteY125" fmla="*/ 5050052 h 5096785"/>
              <a:gd name="connsiteX126" fmla="*/ 5025913 w 12192000"/>
              <a:gd name="connsiteY126" fmla="*/ 5046535 h 5096785"/>
              <a:gd name="connsiteX127" fmla="*/ 4998218 w 12192000"/>
              <a:gd name="connsiteY127" fmla="*/ 5048065 h 5096785"/>
              <a:gd name="connsiteX128" fmla="*/ 4991008 w 12192000"/>
              <a:gd name="connsiteY128" fmla="*/ 5050439 h 5096785"/>
              <a:gd name="connsiteX129" fmla="*/ 4963503 w 12192000"/>
              <a:gd name="connsiteY129" fmla="*/ 5047575 h 5096785"/>
              <a:gd name="connsiteX130" fmla="*/ 4921053 w 12192000"/>
              <a:gd name="connsiteY130" fmla="*/ 5048925 h 5096785"/>
              <a:gd name="connsiteX131" fmla="*/ 4873420 w 12192000"/>
              <a:gd name="connsiteY131" fmla="*/ 5054929 h 5096785"/>
              <a:gd name="connsiteX132" fmla="*/ 4858825 w 12192000"/>
              <a:gd name="connsiteY132" fmla="*/ 5051329 h 5096785"/>
              <a:gd name="connsiteX133" fmla="*/ 4769340 w 12192000"/>
              <a:gd name="connsiteY133" fmla="*/ 5053090 h 5096785"/>
              <a:gd name="connsiteX134" fmla="*/ 4744152 w 12192000"/>
              <a:gd name="connsiteY134" fmla="*/ 5053391 h 5096785"/>
              <a:gd name="connsiteX135" fmla="*/ 4723556 w 12192000"/>
              <a:gd name="connsiteY135" fmla="*/ 5059633 h 5096785"/>
              <a:gd name="connsiteX136" fmla="*/ 4719699 w 12192000"/>
              <a:gd name="connsiteY136" fmla="*/ 5066298 h 5096785"/>
              <a:gd name="connsiteX137" fmla="*/ 4706016 w 12192000"/>
              <a:gd name="connsiteY137" fmla="*/ 5067422 h 5096785"/>
              <a:gd name="connsiteX138" fmla="*/ 4702593 w 12192000"/>
              <a:gd name="connsiteY138" fmla="*/ 5068973 h 5096785"/>
              <a:gd name="connsiteX139" fmla="*/ 4682766 w 12192000"/>
              <a:gd name="connsiteY139" fmla="*/ 5076609 h 5096785"/>
              <a:gd name="connsiteX140" fmla="*/ 4634960 w 12192000"/>
              <a:gd name="connsiteY140" fmla="*/ 5061852 h 5096785"/>
              <a:gd name="connsiteX141" fmla="*/ 4580645 w 12192000"/>
              <a:gd name="connsiteY141" fmla="*/ 5069246 h 5096785"/>
              <a:gd name="connsiteX142" fmla="*/ 4368005 w 12192000"/>
              <a:gd name="connsiteY142" fmla="*/ 5057426 h 5096785"/>
              <a:gd name="connsiteX143" fmla="*/ 4339489 w 12192000"/>
              <a:gd name="connsiteY143" fmla="*/ 5080858 h 5096785"/>
              <a:gd name="connsiteX144" fmla="*/ 4253895 w 12192000"/>
              <a:gd name="connsiteY144" fmla="*/ 5085008 h 5096785"/>
              <a:gd name="connsiteX145" fmla="*/ 4117780 w 12192000"/>
              <a:gd name="connsiteY145" fmla="*/ 5045175 h 5096785"/>
              <a:gd name="connsiteX146" fmla="*/ 3960074 w 12192000"/>
              <a:gd name="connsiteY146" fmla="*/ 5050708 h 5096785"/>
              <a:gd name="connsiteX147" fmla="*/ 3947260 w 12192000"/>
              <a:gd name="connsiteY147" fmla="*/ 5041167 h 5096785"/>
              <a:gd name="connsiteX148" fmla="*/ 3931969 w 12192000"/>
              <a:gd name="connsiteY148" fmla="*/ 5035902 h 5096785"/>
              <a:gd name="connsiteX149" fmla="*/ 3929836 w 12192000"/>
              <a:gd name="connsiteY149" fmla="*/ 5036901 h 5096785"/>
              <a:gd name="connsiteX150" fmla="*/ 3911296 w 12192000"/>
              <a:gd name="connsiteY150" fmla="*/ 5035663 h 5096785"/>
              <a:gd name="connsiteX151" fmla="*/ 3907746 w 12192000"/>
              <a:gd name="connsiteY151" fmla="*/ 5032107 h 5096785"/>
              <a:gd name="connsiteX152" fmla="*/ 3895182 w 12192000"/>
              <a:gd name="connsiteY152" fmla="*/ 5030229 h 5096785"/>
              <a:gd name="connsiteX153" fmla="*/ 3870866 w 12192000"/>
              <a:gd name="connsiteY153" fmla="*/ 5023753 h 5096785"/>
              <a:gd name="connsiteX154" fmla="*/ 3865913 w 12192000"/>
              <a:gd name="connsiteY154" fmla="*/ 5025143 h 5096785"/>
              <a:gd name="connsiteX155" fmla="*/ 3828606 w 12192000"/>
              <a:gd name="connsiteY155" fmla="*/ 5019426 h 5096785"/>
              <a:gd name="connsiteX156" fmla="*/ 3827901 w 12192000"/>
              <a:gd name="connsiteY156" fmla="*/ 5020583 h 5096785"/>
              <a:gd name="connsiteX157" fmla="*/ 3816543 w 12192000"/>
              <a:gd name="connsiteY157" fmla="*/ 5024366 h 5096785"/>
              <a:gd name="connsiteX158" fmla="*/ 3795278 w 12192000"/>
              <a:gd name="connsiteY158" fmla="*/ 5028779 h 5096785"/>
              <a:gd name="connsiteX159" fmla="*/ 3743858 w 12192000"/>
              <a:gd name="connsiteY159" fmla="*/ 5054237 h 5096785"/>
              <a:gd name="connsiteX160" fmla="*/ 3704945 w 12192000"/>
              <a:gd name="connsiteY160" fmla="*/ 5048413 h 5096785"/>
              <a:gd name="connsiteX161" fmla="*/ 3696992 w 12192000"/>
              <a:gd name="connsiteY161" fmla="*/ 5047914 h 5096785"/>
              <a:gd name="connsiteX162" fmla="*/ 3696780 w 12192000"/>
              <a:gd name="connsiteY162" fmla="*/ 5048181 h 5096785"/>
              <a:gd name="connsiteX163" fmla="*/ 3688290 w 12192000"/>
              <a:gd name="connsiteY163" fmla="*/ 5048204 h 5096785"/>
              <a:gd name="connsiteX164" fmla="*/ 3682486 w 12192000"/>
              <a:gd name="connsiteY164" fmla="*/ 5047000 h 5096785"/>
              <a:gd name="connsiteX165" fmla="*/ 3667056 w 12192000"/>
              <a:gd name="connsiteY165" fmla="*/ 5046030 h 5096785"/>
              <a:gd name="connsiteX166" fmla="*/ 3661403 w 12192000"/>
              <a:gd name="connsiteY166" fmla="*/ 5047537 h 5096785"/>
              <a:gd name="connsiteX167" fmla="*/ 3658673 w 12192000"/>
              <a:gd name="connsiteY167" fmla="*/ 5050790 h 5096785"/>
              <a:gd name="connsiteX168" fmla="*/ 3657333 w 12192000"/>
              <a:gd name="connsiteY168" fmla="*/ 5050325 h 5096785"/>
              <a:gd name="connsiteX169" fmla="*/ 3626778 w 12192000"/>
              <a:gd name="connsiteY169" fmla="*/ 5057882 h 5096785"/>
              <a:gd name="connsiteX170" fmla="*/ 3560067 w 12192000"/>
              <a:gd name="connsiteY170" fmla="*/ 5064266 h 5096785"/>
              <a:gd name="connsiteX171" fmla="*/ 3522641 w 12192000"/>
              <a:gd name="connsiteY171" fmla="*/ 5063654 h 5096785"/>
              <a:gd name="connsiteX172" fmla="*/ 3419275 w 12192000"/>
              <a:gd name="connsiteY172" fmla="*/ 5066646 h 5096785"/>
              <a:gd name="connsiteX173" fmla="*/ 3314869 w 12192000"/>
              <a:gd name="connsiteY173" fmla="*/ 5073197 h 5096785"/>
              <a:gd name="connsiteX174" fmla="*/ 3259088 w 12192000"/>
              <a:gd name="connsiteY174" fmla="*/ 5096363 h 5096785"/>
              <a:gd name="connsiteX175" fmla="*/ 3253104 w 12192000"/>
              <a:gd name="connsiteY175" fmla="*/ 5096785 h 5096785"/>
              <a:gd name="connsiteX176" fmla="*/ 3238751 w 12192000"/>
              <a:gd name="connsiteY176" fmla="*/ 5092996 h 5096785"/>
              <a:gd name="connsiteX177" fmla="*/ 3233681 w 12192000"/>
              <a:gd name="connsiteY177" fmla="*/ 5090758 h 5096785"/>
              <a:gd name="connsiteX178" fmla="*/ 3225562 w 12192000"/>
              <a:gd name="connsiteY178" fmla="*/ 5089215 h 5096785"/>
              <a:gd name="connsiteX179" fmla="*/ 3225260 w 12192000"/>
              <a:gd name="connsiteY179" fmla="*/ 5089437 h 5096785"/>
              <a:gd name="connsiteX180" fmla="*/ 3217859 w 12192000"/>
              <a:gd name="connsiteY180" fmla="*/ 5087484 h 5096785"/>
              <a:gd name="connsiteX181" fmla="*/ 3182980 w 12192000"/>
              <a:gd name="connsiteY181" fmla="*/ 5074650 h 5096785"/>
              <a:gd name="connsiteX182" fmla="*/ 3123938 w 12192000"/>
              <a:gd name="connsiteY182" fmla="*/ 5089912 h 5096785"/>
              <a:gd name="connsiteX183" fmla="*/ 3101912 w 12192000"/>
              <a:gd name="connsiteY183" fmla="*/ 5090281 h 5096785"/>
              <a:gd name="connsiteX184" fmla="*/ 3089591 w 12192000"/>
              <a:gd name="connsiteY184" fmla="*/ 5091865 h 5096785"/>
              <a:gd name="connsiteX185" fmla="*/ 3088465 w 12192000"/>
              <a:gd name="connsiteY185" fmla="*/ 5092858 h 5096785"/>
              <a:gd name="connsiteX186" fmla="*/ 3055081 w 12192000"/>
              <a:gd name="connsiteY186" fmla="*/ 5080424 h 5096785"/>
              <a:gd name="connsiteX187" fmla="*/ 3049807 w 12192000"/>
              <a:gd name="connsiteY187" fmla="*/ 5080860 h 5096785"/>
              <a:gd name="connsiteX188" fmla="*/ 3029122 w 12192000"/>
              <a:gd name="connsiteY188" fmla="*/ 5070085 h 5096785"/>
              <a:gd name="connsiteX189" fmla="*/ 3017862 w 12192000"/>
              <a:gd name="connsiteY189" fmla="*/ 5065942 h 5096785"/>
              <a:gd name="connsiteX190" fmla="*/ 3015868 w 12192000"/>
              <a:gd name="connsiteY190" fmla="*/ 5061832 h 5096785"/>
              <a:gd name="connsiteX191" fmla="*/ 2998644 w 12192000"/>
              <a:gd name="connsiteY191" fmla="*/ 5057210 h 5096785"/>
              <a:gd name="connsiteX192" fmla="*/ 2996219 w 12192000"/>
              <a:gd name="connsiteY192" fmla="*/ 5057788 h 5096785"/>
              <a:gd name="connsiteX193" fmla="*/ 2983676 w 12192000"/>
              <a:gd name="connsiteY193" fmla="*/ 5049852 h 5096785"/>
              <a:gd name="connsiteX194" fmla="*/ 2903609 w 12192000"/>
              <a:gd name="connsiteY194" fmla="*/ 4998457 h 5096785"/>
              <a:gd name="connsiteX195" fmla="*/ 2758830 w 12192000"/>
              <a:gd name="connsiteY195" fmla="*/ 4974760 h 5096785"/>
              <a:gd name="connsiteX196" fmla="*/ 2532669 w 12192000"/>
              <a:gd name="connsiteY196" fmla="*/ 4940573 h 5096785"/>
              <a:gd name="connsiteX197" fmla="*/ 2389931 w 12192000"/>
              <a:gd name="connsiteY197" fmla="*/ 4905785 h 5096785"/>
              <a:gd name="connsiteX198" fmla="*/ 2335186 w 12192000"/>
              <a:gd name="connsiteY198" fmla="*/ 4902957 h 5096785"/>
              <a:gd name="connsiteX199" fmla="*/ 2295307 w 12192000"/>
              <a:gd name="connsiteY199" fmla="*/ 4879800 h 5096785"/>
              <a:gd name="connsiteX200" fmla="*/ 2273393 w 12192000"/>
              <a:gd name="connsiteY200" fmla="*/ 4883565 h 5096785"/>
              <a:gd name="connsiteX201" fmla="*/ 2269523 w 12192000"/>
              <a:gd name="connsiteY201" fmla="*/ 4884442 h 5096785"/>
              <a:gd name="connsiteX202" fmla="*/ 2256015 w 12192000"/>
              <a:gd name="connsiteY202" fmla="*/ 4883014 h 5096785"/>
              <a:gd name="connsiteX203" fmla="*/ 2249731 w 12192000"/>
              <a:gd name="connsiteY203" fmla="*/ 4888778 h 5096785"/>
              <a:gd name="connsiteX204" fmla="*/ 2227629 w 12192000"/>
              <a:gd name="connsiteY204" fmla="*/ 4891047 h 5096785"/>
              <a:gd name="connsiteX205" fmla="*/ 2203460 w 12192000"/>
              <a:gd name="connsiteY205" fmla="*/ 4886696 h 5096785"/>
              <a:gd name="connsiteX206" fmla="*/ 2091528 w 12192000"/>
              <a:gd name="connsiteY206" fmla="*/ 4859155 h 5096785"/>
              <a:gd name="connsiteX207" fmla="*/ 2022901 w 12192000"/>
              <a:gd name="connsiteY207" fmla="*/ 4846594 h 5096785"/>
              <a:gd name="connsiteX208" fmla="*/ 1994227 w 12192000"/>
              <a:gd name="connsiteY208" fmla="*/ 4847973 h 5096785"/>
              <a:gd name="connsiteX209" fmla="*/ 1955936 w 12192000"/>
              <a:gd name="connsiteY209" fmla="*/ 4845765 h 5096785"/>
              <a:gd name="connsiteX210" fmla="*/ 1741924 w 12192000"/>
              <a:gd name="connsiteY210" fmla="*/ 4808054 h 5096785"/>
              <a:gd name="connsiteX211" fmla="*/ 1734410 w 12192000"/>
              <a:gd name="connsiteY211" fmla="*/ 4811675 h 5096785"/>
              <a:gd name="connsiteX212" fmla="*/ 1691423 w 12192000"/>
              <a:gd name="connsiteY212" fmla="*/ 4802777 h 5096785"/>
              <a:gd name="connsiteX213" fmla="*/ 1554504 w 12192000"/>
              <a:gd name="connsiteY213" fmla="*/ 4739985 h 5096785"/>
              <a:gd name="connsiteX214" fmla="*/ 1470119 w 12192000"/>
              <a:gd name="connsiteY214" fmla="*/ 4723470 h 5096785"/>
              <a:gd name="connsiteX215" fmla="*/ 1437967 w 12192000"/>
              <a:gd name="connsiteY215" fmla="*/ 4722710 h 5096785"/>
              <a:gd name="connsiteX216" fmla="*/ 1384234 w 12192000"/>
              <a:gd name="connsiteY216" fmla="*/ 4721117 h 5096785"/>
              <a:gd name="connsiteX217" fmla="*/ 1338647 w 12192000"/>
              <a:gd name="connsiteY217" fmla="*/ 4732483 h 5096785"/>
              <a:gd name="connsiteX218" fmla="*/ 1295869 w 12192000"/>
              <a:gd name="connsiteY218" fmla="*/ 4726175 h 5096785"/>
              <a:gd name="connsiteX219" fmla="*/ 1292949 w 12192000"/>
              <a:gd name="connsiteY219" fmla="*/ 4708469 h 5096785"/>
              <a:gd name="connsiteX220" fmla="*/ 1244908 w 12192000"/>
              <a:gd name="connsiteY220" fmla="*/ 4706993 h 5096785"/>
              <a:gd name="connsiteX221" fmla="*/ 1171266 w 12192000"/>
              <a:gd name="connsiteY221" fmla="*/ 4706535 h 5096785"/>
              <a:gd name="connsiteX222" fmla="*/ 1160868 w 12192000"/>
              <a:gd name="connsiteY222" fmla="*/ 4701936 h 5096785"/>
              <a:gd name="connsiteX223" fmla="*/ 1147599 w 12192000"/>
              <a:gd name="connsiteY223" fmla="*/ 4714833 h 5096785"/>
              <a:gd name="connsiteX224" fmla="*/ 1119603 w 12192000"/>
              <a:gd name="connsiteY224" fmla="*/ 4721303 h 5096785"/>
              <a:gd name="connsiteX225" fmla="*/ 997851 w 12192000"/>
              <a:gd name="connsiteY225" fmla="*/ 4722336 h 5096785"/>
              <a:gd name="connsiteX226" fmla="*/ 976455 w 12192000"/>
              <a:gd name="connsiteY226" fmla="*/ 4726407 h 5096785"/>
              <a:gd name="connsiteX227" fmla="*/ 949939 w 12192000"/>
              <a:gd name="connsiteY227" fmla="*/ 4719699 h 5096785"/>
              <a:gd name="connsiteX228" fmla="*/ 894148 w 12192000"/>
              <a:gd name="connsiteY228" fmla="*/ 4710406 h 5096785"/>
              <a:gd name="connsiteX229" fmla="*/ 857990 w 12192000"/>
              <a:gd name="connsiteY229" fmla="*/ 4696844 h 5096785"/>
              <a:gd name="connsiteX230" fmla="*/ 848649 w 12192000"/>
              <a:gd name="connsiteY230" fmla="*/ 4704021 h 5096785"/>
              <a:gd name="connsiteX231" fmla="*/ 826436 w 12192000"/>
              <a:gd name="connsiteY231" fmla="*/ 4707421 h 5096785"/>
              <a:gd name="connsiteX232" fmla="*/ 733052 w 12192000"/>
              <a:gd name="connsiteY232" fmla="*/ 4701884 h 5096785"/>
              <a:gd name="connsiteX233" fmla="*/ 716185 w 12192000"/>
              <a:gd name="connsiteY233" fmla="*/ 4703827 h 5096785"/>
              <a:gd name="connsiteX234" fmla="*/ 696663 w 12192000"/>
              <a:gd name="connsiteY234" fmla="*/ 4697420 h 5096785"/>
              <a:gd name="connsiteX235" fmla="*/ 582722 w 12192000"/>
              <a:gd name="connsiteY235" fmla="*/ 4658637 h 5096785"/>
              <a:gd name="connsiteX236" fmla="*/ 581118 w 12192000"/>
              <a:gd name="connsiteY236" fmla="*/ 4654120 h 5096785"/>
              <a:gd name="connsiteX237" fmla="*/ 546453 w 12192000"/>
              <a:gd name="connsiteY237" fmla="*/ 4652542 h 5096785"/>
              <a:gd name="connsiteX238" fmla="*/ 536773 w 12192000"/>
              <a:gd name="connsiteY238" fmla="*/ 4644609 h 5096785"/>
              <a:gd name="connsiteX239" fmla="*/ 518899 w 12192000"/>
              <a:gd name="connsiteY239" fmla="*/ 4642839 h 5096785"/>
              <a:gd name="connsiteX240" fmla="*/ 388896 w 12192000"/>
              <a:gd name="connsiteY240" fmla="*/ 4619173 h 5096785"/>
              <a:gd name="connsiteX241" fmla="*/ 366479 w 12192000"/>
              <a:gd name="connsiteY241" fmla="*/ 4618896 h 5096785"/>
              <a:gd name="connsiteX242" fmla="*/ 342781 w 12192000"/>
              <a:gd name="connsiteY242" fmla="*/ 4601239 h 5096785"/>
              <a:gd name="connsiteX243" fmla="*/ 255925 w 12192000"/>
              <a:gd name="connsiteY243" fmla="*/ 4598685 h 5096785"/>
              <a:gd name="connsiteX244" fmla="*/ 226919 w 12192000"/>
              <a:gd name="connsiteY244" fmla="*/ 4598460 h 5096785"/>
              <a:gd name="connsiteX245" fmla="*/ 213925 w 12192000"/>
              <a:gd name="connsiteY245" fmla="*/ 4597783 h 5096785"/>
              <a:gd name="connsiteX246" fmla="*/ 215196 w 12192000"/>
              <a:gd name="connsiteY246" fmla="*/ 4588576 h 5096785"/>
              <a:gd name="connsiteX247" fmla="*/ 180214 w 12192000"/>
              <a:gd name="connsiteY247" fmla="*/ 4583701 h 5096785"/>
              <a:gd name="connsiteX248" fmla="*/ 83203 w 12192000"/>
              <a:gd name="connsiteY248" fmla="*/ 4531664 h 5096785"/>
              <a:gd name="connsiteX249" fmla="*/ 4106 w 12192000"/>
              <a:gd name="connsiteY249" fmla="*/ 4517202 h 5096785"/>
              <a:gd name="connsiteX250" fmla="*/ 0 w 12192000"/>
              <a:gd name="connsiteY250" fmla="*/ 4516084 h 5096785"/>
              <a:gd name="connsiteX251" fmla="*/ 0 w 12192000"/>
              <a:gd name="connsiteY251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67212 w 12192000"/>
              <a:gd name="connsiteY81" fmla="*/ 4647518 h 5096785"/>
              <a:gd name="connsiteX82" fmla="*/ 6552021 w 12192000"/>
              <a:gd name="connsiteY82" fmla="*/ 4650379 h 5096785"/>
              <a:gd name="connsiteX83" fmla="*/ 6545925 w 12192000"/>
              <a:gd name="connsiteY83" fmla="*/ 4650675 h 5096785"/>
              <a:gd name="connsiteX84" fmla="*/ 6537822 w 12192000"/>
              <a:gd name="connsiteY84" fmla="*/ 4652769 h 5096785"/>
              <a:gd name="connsiteX85" fmla="*/ 6537743 w 12192000"/>
              <a:gd name="connsiteY85" fmla="*/ 4653068 h 5096785"/>
              <a:gd name="connsiteX86" fmla="*/ 6490057 w 12192000"/>
              <a:gd name="connsiteY86" fmla="*/ 4658624 h 5096785"/>
              <a:gd name="connsiteX87" fmla="*/ 6386800 w 12192000"/>
              <a:gd name="connsiteY87" fmla="*/ 4715431 h 5096785"/>
              <a:gd name="connsiteX88" fmla="*/ 6382703 w 12192000"/>
              <a:gd name="connsiteY88" fmla="*/ 4717930 h 5096785"/>
              <a:gd name="connsiteX89" fmla="*/ 6356495 w 12192000"/>
              <a:gd name="connsiteY89" fmla="*/ 4717843 h 5096785"/>
              <a:gd name="connsiteX90" fmla="*/ 6343628 w 12192000"/>
              <a:gd name="connsiteY90" fmla="*/ 4719161 h 5096785"/>
              <a:gd name="connsiteX91" fmla="*/ 6338605 w 12192000"/>
              <a:gd name="connsiteY91" fmla="*/ 4716723 h 5096785"/>
              <a:gd name="connsiteX92" fmla="*/ 6320318 w 12192000"/>
              <a:gd name="connsiteY92" fmla="*/ 4720095 h 5096785"/>
              <a:gd name="connsiteX93" fmla="*/ 6318742 w 12192000"/>
              <a:gd name="connsiteY93" fmla="*/ 4721541 h 5096785"/>
              <a:gd name="connsiteX94" fmla="*/ 6301708 w 12192000"/>
              <a:gd name="connsiteY94" fmla="*/ 4720380 h 5096785"/>
              <a:gd name="connsiteX95" fmla="*/ 6285082 w 12192000"/>
              <a:gd name="connsiteY95" fmla="*/ 4714639 h 5096785"/>
              <a:gd name="connsiteX96" fmla="*/ 6136936 w 12192000"/>
              <a:gd name="connsiteY96" fmla="*/ 4758246 h 5096785"/>
              <a:gd name="connsiteX97" fmla="*/ 5988578 w 12192000"/>
              <a:gd name="connsiteY97" fmla="*/ 4754427 h 5096785"/>
              <a:gd name="connsiteX98" fmla="*/ 5908701 w 12192000"/>
              <a:gd name="connsiteY98" fmla="*/ 4779160 h 5096785"/>
              <a:gd name="connsiteX99" fmla="*/ 5892219 w 12192000"/>
              <a:gd name="connsiteY99" fmla="*/ 4807892 h 5096785"/>
              <a:gd name="connsiteX100" fmla="*/ 5683612 w 12192000"/>
              <a:gd name="connsiteY100" fmla="*/ 4848770 h 5096785"/>
              <a:gd name="connsiteX101" fmla="*/ 5635111 w 12192000"/>
              <a:gd name="connsiteY101" fmla="*/ 4868888 h 5096785"/>
              <a:gd name="connsiteX102" fmla="*/ 5582652 w 12192000"/>
              <a:gd name="connsiteY102" fmla="*/ 4866836 h 5096785"/>
              <a:gd name="connsiteX103" fmla="*/ 5567213 w 12192000"/>
              <a:gd name="connsiteY103" fmla="*/ 4878769 h 5096785"/>
              <a:gd name="connsiteX104" fmla="*/ 5564659 w 12192000"/>
              <a:gd name="connsiteY104" fmla="*/ 4881042 h 5096785"/>
              <a:gd name="connsiteX105" fmla="*/ 5552102 w 12192000"/>
              <a:gd name="connsiteY105" fmla="*/ 4885426 h 5096785"/>
              <a:gd name="connsiteX106" fmla="*/ 5551475 w 12192000"/>
              <a:gd name="connsiteY106" fmla="*/ 4892560 h 5096785"/>
              <a:gd name="connsiteX107" fmla="*/ 5534664 w 12192000"/>
              <a:gd name="connsiteY107" fmla="*/ 4903385 h 5096785"/>
              <a:gd name="connsiteX108" fmla="*/ 5510737 w 12192000"/>
              <a:gd name="connsiteY108" fmla="*/ 4909807 h 5096785"/>
              <a:gd name="connsiteX109" fmla="*/ 5393901 w 12192000"/>
              <a:gd name="connsiteY109" fmla="*/ 4933709 h 5096785"/>
              <a:gd name="connsiteX110" fmla="*/ 5325782 w 12192000"/>
              <a:gd name="connsiteY110" fmla="*/ 4951789 h 5096785"/>
              <a:gd name="connsiteX111" fmla="*/ 5302703 w 12192000"/>
              <a:gd name="connsiteY111" fmla="*/ 4964590 h 5096785"/>
              <a:gd name="connsiteX112" fmla="*/ 5268591 w 12192000"/>
              <a:gd name="connsiteY112" fmla="*/ 4978479 h 5096785"/>
              <a:gd name="connsiteX113" fmla="*/ 5210559 w 12192000"/>
              <a:gd name="connsiteY113" fmla="*/ 5007585 h 5096785"/>
              <a:gd name="connsiteX114" fmla="*/ 5177597 w 12192000"/>
              <a:gd name="connsiteY114" fmla="*/ 5015926 h 5096785"/>
              <a:gd name="connsiteX115" fmla="*/ 5160569 w 12192000"/>
              <a:gd name="connsiteY115" fmla="*/ 5025681 h 5096785"/>
              <a:gd name="connsiteX116" fmla="*/ 5152748 w 12192000"/>
              <a:gd name="connsiteY116" fmla="*/ 5026569 h 5096785"/>
              <a:gd name="connsiteX117" fmla="*/ 5127678 w 12192000"/>
              <a:gd name="connsiteY117" fmla="*/ 5032947 h 5096785"/>
              <a:gd name="connsiteX118" fmla="*/ 5113147 w 12192000"/>
              <a:gd name="connsiteY118" fmla="*/ 5035818 h 5096785"/>
              <a:gd name="connsiteX119" fmla="*/ 5107301 w 12192000"/>
              <a:gd name="connsiteY119" fmla="*/ 5036672 h 5096785"/>
              <a:gd name="connsiteX120" fmla="*/ 5093215 w 12192000"/>
              <a:gd name="connsiteY120" fmla="*/ 5032880 h 5096785"/>
              <a:gd name="connsiteX121" fmla="*/ 5077058 w 12192000"/>
              <a:gd name="connsiteY121" fmla="*/ 5038681 h 5096785"/>
              <a:gd name="connsiteX122" fmla="*/ 5057349 w 12192000"/>
              <a:gd name="connsiteY122" fmla="*/ 5036015 h 5096785"/>
              <a:gd name="connsiteX123" fmla="*/ 5053945 w 12192000"/>
              <a:gd name="connsiteY123" fmla="*/ 5041952 h 5096785"/>
              <a:gd name="connsiteX124" fmla="*/ 5040021 w 12192000"/>
              <a:gd name="connsiteY124" fmla="*/ 5050052 h 5096785"/>
              <a:gd name="connsiteX125" fmla="*/ 5025913 w 12192000"/>
              <a:gd name="connsiteY125" fmla="*/ 5046535 h 5096785"/>
              <a:gd name="connsiteX126" fmla="*/ 4998218 w 12192000"/>
              <a:gd name="connsiteY126" fmla="*/ 5048065 h 5096785"/>
              <a:gd name="connsiteX127" fmla="*/ 4991008 w 12192000"/>
              <a:gd name="connsiteY127" fmla="*/ 5050439 h 5096785"/>
              <a:gd name="connsiteX128" fmla="*/ 4963503 w 12192000"/>
              <a:gd name="connsiteY128" fmla="*/ 5047575 h 5096785"/>
              <a:gd name="connsiteX129" fmla="*/ 4921053 w 12192000"/>
              <a:gd name="connsiteY129" fmla="*/ 5048925 h 5096785"/>
              <a:gd name="connsiteX130" fmla="*/ 4873420 w 12192000"/>
              <a:gd name="connsiteY130" fmla="*/ 5054929 h 5096785"/>
              <a:gd name="connsiteX131" fmla="*/ 4858825 w 12192000"/>
              <a:gd name="connsiteY131" fmla="*/ 5051329 h 5096785"/>
              <a:gd name="connsiteX132" fmla="*/ 4769340 w 12192000"/>
              <a:gd name="connsiteY132" fmla="*/ 5053090 h 5096785"/>
              <a:gd name="connsiteX133" fmla="*/ 4744152 w 12192000"/>
              <a:gd name="connsiteY133" fmla="*/ 5053391 h 5096785"/>
              <a:gd name="connsiteX134" fmla="*/ 4723556 w 12192000"/>
              <a:gd name="connsiteY134" fmla="*/ 5059633 h 5096785"/>
              <a:gd name="connsiteX135" fmla="*/ 4719699 w 12192000"/>
              <a:gd name="connsiteY135" fmla="*/ 5066298 h 5096785"/>
              <a:gd name="connsiteX136" fmla="*/ 4706016 w 12192000"/>
              <a:gd name="connsiteY136" fmla="*/ 5067422 h 5096785"/>
              <a:gd name="connsiteX137" fmla="*/ 4702593 w 12192000"/>
              <a:gd name="connsiteY137" fmla="*/ 5068973 h 5096785"/>
              <a:gd name="connsiteX138" fmla="*/ 4682766 w 12192000"/>
              <a:gd name="connsiteY138" fmla="*/ 5076609 h 5096785"/>
              <a:gd name="connsiteX139" fmla="*/ 4634960 w 12192000"/>
              <a:gd name="connsiteY139" fmla="*/ 5061852 h 5096785"/>
              <a:gd name="connsiteX140" fmla="*/ 4580645 w 12192000"/>
              <a:gd name="connsiteY140" fmla="*/ 5069246 h 5096785"/>
              <a:gd name="connsiteX141" fmla="*/ 4368005 w 12192000"/>
              <a:gd name="connsiteY141" fmla="*/ 5057426 h 5096785"/>
              <a:gd name="connsiteX142" fmla="*/ 4339489 w 12192000"/>
              <a:gd name="connsiteY142" fmla="*/ 5080858 h 5096785"/>
              <a:gd name="connsiteX143" fmla="*/ 4253895 w 12192000"/>
              <a:gd name="connsiteY143" fmla="*/ 5085008 h 5096785"/>
              <a:gd name="connsiteX144" fmla="*/ 4117780 w 12192000"/>
              <a:gd name="connsiteY144" fmla="*/ 5045175 h 5096785"/>
              <a:gd name="connsiteX145" fmla="*/ 3960074 w 12192000"/>
              <a:gd name="connsiteY145" fmla="*/ 5050708 h 5096785"/>
              <a:gd name="connsiteX146" fmla="*/ 3947260 w 12192000"/>
              <a:gd name="connsiteY146" fmla="*/ 5041167 h 5096785"/>
              <a:gd name="connsiteX147" fmla="*/ 3931969 w 12192000"/>
              <a:gd name="connsiteY147" fmla="*/ 5035902 h 5096785"/>
              <a:gd name="connsiteX148" fmla="*/ 3929836 w 12192000"/>
              <a:gd name="connsiteY148" fmla="*/ 5036901 h 5096785"/>
              <a:gd name="connsiteX149" fmla="*/ 3911296 w 12192000"/>
              <a:gd name="connsiteY149" fmla="*/ 5035663 h 5096785"/>
              <a:gd name="connsiteX150" fmla="*/ 3907746 w 12192000"/>
              <a:gd name="connsiteY150" fmla="*/ 5032107 h 5096785"/>
              <a:gd name="connsiteX151" fmla="*/ 3895182 w 12192000"/>
              <a:gd name="connsiteY151" fmla="*/ 5030229 h 5096785"/>
              <a:gd name="connsiteX152" fmla="*/ 3870866 w 12192000"/>
              <a:gd name="connsiteY152" fmla="*/ 5023753 h 5096785"/>
              <a:gd name="connsiteX153" fmla="*/ 3865913 w 12192000"/>
              <a:gd name="connsiteY153" fmla="*/ 5025143 h 5096785"/>
              <a:gd name="connsiteX154" fmla="*/ 3828606 w 12192000"/>
              <a:gd name="connsiteY154" fmla="*/ 5019426 h 5096785"/>
              <a:gd name="connsiteX155" fmla="*/ 3827901 w 12192000"/>
              <a:gd name="connsiteY155" fmla="*/ 5020583 h 5096785"/>
              <a:gd name="connsiteX156" fmla="*/ 3816543 w 12192000"/>
              <a:gd name="connsiteY156" fmla="*/ 5024366 h 5096785"/>
              <a:gd name="connsiteX157" fmla="*/ 3795278 w 12192000"/>
              <a:gd name="connsiteY157" fmla="*/ 5028779 h 5096785"/>
              <a:gd name="connsiteX158" fmla="*/ 3743858 w 12192000"/>
              <a:gd name="connsiteY158" fmla="*/ 5054237 h 5096785"/>
              <a:gd name="connsiteX159" fmla="*/ 3704945 w 12192000"/>
              <a:gd name="connsiteY159" fmla="*/ 5048413 h 5096785"/>
              <a:gd name="connsiteX160" fmla="*/ 3696992 w 12192000"/>
              <a:gd name="connsiteY160" fmla="*/ 5047914 h 5096785"/>
              <a:gd name="connsiteX161" fmla="*/ 3696780 w 12192000"/>
              <a:gd name="connsiteY161" fmla="*/ 5048181 h 5096785"/>
              <a:gd name="connsiteX162" fmla="*/ 3688290 w 12192000"/>
              <a:gd name="connsiteY162" fmla="*/ 5048204 h 5096785"/>
              <a:gd name="connsiteX163" fmla="*/ 3682486 w 12192000"/>
              <a:gd name="connsiteY163" fmla="*/ 5047000 h 5096785"/>
              <a:gd name="connsiteX164" fmla="*/ 3667056 w 12192000"/>
              <a:gd name="connsiteY164" fmla="*/ 5046030 h 5096785"/>
              <a:gd name="connsiteX165" fmla="*/ 3661403 w 12192000"/>
              <a:gd name="connsiteY165" fmla="*/ 5047537 h 5096785"/>
              <a:gd name="connsiteX166" fmla="*/ 3658673 w 12192000"/>
              <a:gd name="connsiteY166" fmla="*/ 5050790 h 5096785"/>
              <a:gd name="connsiteX167" fmla="*/ 3657333 w 12192000"/>
              <a:gd name="connsiteY167" fmla="*/ 5050325 h 5096785"/>
              <a:gd name="connsiteX168" fmla="*/ 3626778 w 12192000"/>
              <a:gd name="connsiteY168" fmla="*/ 5057882 h 5096785"/>
              <a:gd name="connsiteX169" fmla="*/ 3560067 w 12192000"/>
              <a:gd name="connsiteY169" fmla="*/ 5064266 h 5096785"/>
              <a:gd name="connsiteX170" fmla="*/ 3522641 w 12192000"/>
              <a:gd name="connsiteY170" fmla="*/ 5063654 h 5096785"/>
              <a:gd name="connsiteX171" fmla="*/ 3419275 w 12192000"/>
              <a:gd name="connsiteY171" fmla="*/ 5066646 h 5096785"/>
              <a:gd name="connsiteX172" fmla="*/ 3314869 w 12192000"/>
              <a:gd name="connsiteY172" fmla="*/ 5073197 h 5096785"/>
              <a:gd name="connsiteX173" fmla="*/ 3259088 w 12192000"/>
              <a:gd name="connsiteY173" fmla="*/ 5096363 h 5096785"/>
              <a:gd name="connsiteX174" fmla="*/ 3253104 w 12192000"/>
              <a:gd name="connsiteY174" fmla="*/ 5096785 h 5096785"/>
              <a:gd name="connsiteX175" fmla="*/ 3238751 w 12192000"/>
              <a:gd name="connsiteY175" fmla="*/ 5092996 h 5096785"/>
              <a:gd name="connsiteX176" fmla="*/ 3233681 w 12192000"/>
              <a:gd name="connsiteY176" fmla="*/ 5090758 h 5096785"/>
              <a:gd name="connsiteX177" fmla="*/ 3225562 w 12192000"/>
              <a:gd name="connsiteY177" fmla="*/ 5089215 h 5096785"/>
              <a:gd name="connsiteX178" fmla="*/ 3225260 w 12192000"/>
              <a:gd name="connsiteY178" fmla="*/ 5089437 h 5096785"/>
              <a:gd name="connsiteX179" fmla="*/ 3217859 w 12192000"/>
              <a:gd name="connsiteY179" fmla="*/ 5087484 h 5096785"/>
              <a:gd name="connsiteX180" fmla="*/ 3182980 w 12192000"/>
              <a:gd name="connsiteY180" fmla="*/ 5074650 h 5096785"/>
              <a:gd name="connsiteX181" fmla="*/ 3123938 w 12192000"/>
              <a:gd name="connsiteY181" fmla="*/ 5089912 h 5096785"/>
              <a:gd name="connsiteX182" fmla="*/ 3101912 w 12192000"/>
              <a:gd name="connsiteY182" fmla="*/ 5090281 h 5096785"/>
              <a:gd name="connsiteX183" fmla="*/ 3089591 w 12192000"/>
              <a:gd name="connsiteY183" fmla="*/ 5091865 h 5096785"/>
              <a:gd name="connsiteX184" fmla="*/ 3088465 w 12192000"/>
              <a:gd name="connsiteY184" fmla="*/ 5092858 h 5096785"/>
              <a:gd name="connsiteX185" fmla="*/ 3055081 w 12192000"/>
              <a:gd name="connsiteY185" fmla="*/ 5080424 h 5096785"/>
              <a:gd name="connsiteX186" fmla="*/ 3049807 w 12192000"/>
              <a:gd name="connsiteY186" fmla="*/ 5080860 h 5096785"/>
              <a:gd name="connsiteX187" fmla="*/ 3029122 w 12192000"/>
              <a:gd name="connsiteY187" fmla="*/ 5070085 h 5096785"/>
              <a:gd name="connsiteX188" fmla="*/ 3017862 w 12192000"/>
              <a:gd name="connsiteY188" fmla="*/ 5065942 h 5096785"/>
              <a:gd name="connsiteX189" fmla="*/ 3015868 w 12192000"/>
              <a:gd name="connsiteY189" fmla="*/ 5061832 h 5096785"/>
              <a:gd name="connsiteX190" fmla="*/ 2998644 w 12192000"/>
              <a:gd name="connsiteY190" fmla="*/ 5057210 h 5096785"/>
              <a:gd name="connsiteX191" fmla="*/ 2996219 w 12192000"/>
              <a:gd name="connsiteY191" fmla="*/ 5057788 h 5096785"/>
              <a:gd name="connsiteX192" fmla="*/ 2983676 w 12192000"/>
              <a:gd name="connsiteY192" fmla="*/ 5049852 h 5096785"/>
              <a:gd name="connsiteX193" fmla="*/ 2903609 w 12192000"/>
              <a:gd name="connsiteY193" fmla="*/ 4998457 h 5096785"/>
              <a:gd name="connsiteX194" fmla="*/ 2758830 w 12192000"/>
              <a:gd name="connsiteY194" fmla="*/ 4974760 h 5096785"/>
              <a:gd name="connsiteX195" fmla="*/ 2532669 w 12192000"/>
              <a:gd name="connsiteY195" fmla="*/ 4940573 h 5096785"/>
              <a:gd name="connsiteX196" fmla="*/ 2389931 w 12192000"/>
              <a:gd name="connsiteY196" fmla="*/ 4905785 h 5096785"/>
              <a:gd name="connsiteX197" fmla="*/ 2335186 w 12192000"/>
              <a:gd name="connsiteY197" fmla="*/ 4902957 h 5096785"/>
              <a:gd name="connsiteX198" fmla="*/ 2295307 w 12192000"/>
              <a:gd name="connsiteY198" fmla="*/ 4879800 h 5096785"/>
              <a:gd name="connsiteX199" fmla="*/ 2273393 w 12192000"/>
              <a:gd name="connsiteY199" fmla="*/ 4883565 h 5096785"/>
              <a:gd name="connsiteX200" fmla="*/ 2269523 w 12192000"/>
              <a:gd name="connsiteY200" fmla="*/ 4884442 h 5096785"/>
              <a:gd name="connsiteX201" fmla="*/ 2256015 w 12192000"/>
              <a:gd name="connsiteY201" fmla="*/ 4883014 h 5096785"/>
              <a:gd name="connsiteX202" fmla="*/ 2249731 w 12192000"/>
              <a:gd name="connsiteY202" fmla="*/ 4888778 h 5096785"/>
              <a:gd name="connsiteX203" fmla="*/ 2227629 w 12192000"/>
              <a:gd name="connsiteY203" fmla="*/ 4891047 h 5096785"/>
              <a:gd name="connsiteX204" fmla="*/ 2203460 w 12192000"/>
              <a:gd name="connsiteY204" fmla="*/ 4886696 h 5096785"/>
              <a:gd name="connsiteX205" fmla="*/ 2091528 w 12192000"/>
              <a:gd name="connsiteY205" fmla="*/ 4859155 h 5096785"/>
              <a:gd name="connsiteX206" fmla="*/ 2022901 w 12192000"/>
              <a:gd name="connsiteY206" fmla="*/ 4846594 h 5096785"/>
              <a:gd name="connsiteX207" fmla="*/ 1994227 w 12192000"/>
              <a:gd name="connsiteY207" fmla="*/ 4847973 h 5096785"/>
              <a:gd name="connsiteX208" fmla="*/ 1955936 w 12192000"/>
              <a:gd name="connsiteY208" fmla="*/ 4845765 h 5096785"/>
              <a:gd name="connsiteX209" fmla="*/ 1741924 w 12192000"/>
              <a:gd name="connsiteY209" fmla="*/ 4808054 h 5096785"/>
              <a:gd name="connsiteX210" fmla="*/ 1734410 w 12192000"/>
              <a:gd name="connsiteY210" fmla="*/ 4811675 h 5096785"/>
              <a:gd name="connsiteX211" fmla="*/ 1691423 w 12192000"/>
              <a:gd name="connsiteY211" fmla="*/ 4802777 h 5096785"/>
              <a:gd name="connsiteX212" fmla="*/ 1554504 w 12192000"/>
              <a:gd name="connsiteY212" fmla="*/ 4739985 h 5096785"/>
              <a:gd name="connsiteX213" fmla="*/ 1470119 w 12192000"/>
              <a:gd name="connsiteY213" fmla="*/ 4723470 h 5096785"/>
              <a:gd name="connsiteX214" fmla="*/ 1437967 w 12192000"/>
              <a:gd name="connsiteY214" fmla="*/ 4722710 h 5096785"/>
              <a:gd name="connsiteX215" fmla="*/ 1384234 w 12192000"/>
              <a:gd name="connsiteY215" fmla="*/ 4721117 h 5096785"/>
              <a:gd name="connsiteX216" fmla="*/ 1338647 w 12192000"/>
              <a:gd name="connsiteY216" fmla="*/ 4732483 h 5096785"/>
              <a:gd name="connsiteX217" fmla="*/ 1295869 w 12192000"/>
              <a:gd name="connsiteY217" fmla="*/ 4726175 h 5096785"/>
              <a:gd name="connsiteX218" fmla="*/ 1292949 w 12192000"/>
              <a:gd name="connsiteY218" fmla="*/ 4708469 h 5096785"/>
              <a:gd name="connsiteX219" fmla="*/ 1244908 w 12192000"/>
              <a:gd name="connsiteY219" fmla="*/ 4706993 h 5096785"/>
              <a:gd name="connsiteX220" fmla="*/ 1171266 w 12192000"/>
              <a:gd name="connsiteY220" fmla="*/ 4706535 h 5096785"/>
              <a:gd name="connsiteX221" fmla="*/ 1160868 w 12192000"/>
              <a:gd name="connsiteY221" fmla="*/ 4701936 h 5096785"/>
              <a:gd name="connsiteX222" fmla="*/ 1147599 w 12192000"/>
              <a:gd name="connsiteY222" fmla="*/ 4714833 h 5096785"/>
              <a:gd name="connsiteX223" fmla="*/ 1119603 w 12192000"/>
              <a:gd name="connsiteY223" fmla="*/ 4721303 h 5096785"/>
              <a:gd name="connsiteX224" fmla="*/ 997851 w 12192000"/>
              <a:gd name="connsiteY224" fmla="*/ 4722336 h 5096785"/>
              <a:gd name="connsiteX225" fmla="*/ 976455 w 12192000"/>
              <a:gd name="connsiteY225" fmla="*/ 4726407 h 5096785"/>
              <a:gd name="connsiteX226" fmla="*/ 949939 w 12192000"/>
              <a:gd name="connsiteY226" fmla="*/ 4719699 h 5096785"/>
              <a:gd name="connsiteX227" fmla="*/ 894148 w 12192000"/>
              <a:gd name="connsiteY227" fmla="*/ 4710406 h 5096785"/>
              <a:gd name="connsiteX228" fmla="*/ 857990 w 12192000"/>
              <a:gd name="connsiteY228" fmla="*/ 4696844 h 5096785"/>
              <a:gd name="connsiteX229" fmla="*/ 848649 w 12192000"/>
              <a:gd name="connsiteY229" fmla="*/ 4704021 h 5096785"/>
              <a:gd name="connsiteX230" fmla="*/ 826436 w 12192000"/>
              <a:gd name="connsiteY230" fmla="*/ 4707421 h 5096785"/>
              <a:gd name="connsiteX231" fmla="*/ 733052 w 12192000"/>
              <a:gd name="connsiteY231" fmla="*/ 4701884 h 5096785"/>
              <a:gd name="connsiteX232" fmla="*/ 716185 w 12192000"/>
              <a:gd name="connsiteY232" fmla="*/ 4703827 h 5096785"/>
              <a:gd name="connsiteX233" fmla="*/ 696663 w 12192000"/>
              <a:gd name="connsiteY233" fmla="*/ 4697420 h 5096785"/>
              <a:gd name="connsiteX234" fmla="*/ 582722 w 12192000"/>
              <a:gd name="connsiteY234" fmla="*/ 4658637 h 5096785"/>
              <a:gd name="connsiteX235" fmla="*/ 581118 w 12192000"/>
              <a:gd name="connsiteY235" fmla="*/ 4654120 h 5096785"/>
              <a:gd name="connsiteX236" fmla="*/ 546453 w 12192000"/>
              <a:gd name="connsiteY236" fmla="*/ 4652542 h 5096785"/>
              <a:gd name="connsiteX237" fmla="*/ 536773 w 12192000"/>
              <a:gd name="connsiteY237" fmla="*/ 4644609 h 5096785"/>
              <a:gd name="connsiteX238" fmla="*/ 518899 w 12192000"/>
              <a:gd name="connsiteY238" fmla="*/ 4642839 h 5096785"/>
              <a:gd name="connsiteX239" fmla="*/ 388896 w 12192000"/>
              <a:gd name="connsiteY239" fmla="*/ 4619173 h 5096785"/>
              <a:gd name="connsiteX240" fmla="*/ 366479 w 12192000"/>
              <a:gd name="connsiteY240" fmla="*/ 4618896 h 5096785"/>
              <a:gd name="connsiteX241" fmla="*/ 342781 w 12192000"/>
              <a:gd name="connsiteY241" fmla="*/ 4601239 h 5096785"/>
              <a:gd name="connsiteX242" fmla="*/ 255925 w 12192000"/>
              <a:gd name="connsiteY242" fmla="*/ 4598685 h 5096785"/>
              <a:gd name="connsiteX243" fmla="*/ 226919 w 12192000"/>
              <a:gd name="connsiteY243" fmla="*/ 4598460 h 5096785"/>
              <a:gd name="connsiteX244" fmla="*/ 213925 w 12192000"/>
              <a:gd name="connsiteY244" fmla="*/ 4597783 h 5096785"/>
              <a:gd name="connsiteX245" fmla="*/ 215196 w 12192000"/>
              <a:gd name="connsiteY245" fmla="*/ 4588576 h 5096785"/>
              <a:gd name="connsiteX246" fmla="*/ 180214 w 12192000"/>
              <a:gd name="connsiteY246" fmla="*/ 4583701 h 5096785"/>
              <a:gd name="connsiteX247" fmla="*/ 83203 w 12192000"/>
              <a:gd name="connsiteY247" fmla="*/ 4531664 h 5096785"/>
              <a:gd name="connsiteX248" fmla="*/ 4106 w 12192000"/>
              <a:gd name="connsiteY248" fmla="*/ 4517202 h 5096785"/>
              <a:gd name="connsiteX249" fmla="*/ 0 w 12192000"/>
              <a:gd name="connsiteY249" fmla="*/ 4516084 h 5096785"/>
              <a:gd name="connsiteX250" fmla="*/ 0 w 12192000"/>
              <a:gd name="connsiteY250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600252 w 12192000"/>
              <a:gd name="connsiteY77" fmla="*/ 4626681 h 5096785"/>
              <a:gd name="connsiteX78" fmla="*/ 6574528 w 12192000"/>
              <a:gd name="connsiteY78" fmla="*/ 4641155 h 5096785"/>
              <a:gd name="connsiteX79" fmla="*/ 6573036 w 12192000"/>
              <a:gd name="connsiteY79" fmla="*/ 4641049 h 5096785"/>
              <a:gd name="connsiteX80" fmla="*/ 6571920 w 12192000"/>
              <a:gd name="connsiteY80" fmla="*/ 4644739 h 5096785"/>
              <a:gd name="connsiteX81" fmla="*/ 6552021 w 12192000"/>
              <a:gd name="connsiteY81" fmla="*/ 4650379 h 5096785"/>
              <a:gd name="connsiteX82" fmla="*/ 6545925 w 12192000"/>
              <a:gd name="connsiteY82" fmla="*/ 4650675 h 5096785"/>
              <a:gd name="connsiteX83" fmla="*/ 6537822 w 12192000"/>
              <a:gd name="connsiteY83" fmla="*/ 4652769 h 5096785"/>
              <a:gd name="connsiteX84" fmla="*/ 6537743 w 12192000"/>
              <a:gd name="connsiteY84" fmla="*/ 4653068 h 5096785"/>
              <a:gd name="connsiteX85" fmla="*/ 6490057 w 12192000"/>
              <a:gd name="connsiteY85" fmla="*/ 4658624 h 5096785"/>
              <a:gd name="connsiteX86" fmla="*/ 6386800 w 12192000"/>
              <a:gd name="connsiteY86" fmla="*/ 4715431 h 5096785"/>
              <a:gd name="connsiteX87" fmla="*/ 6382703 w 12192000"/>
              <a:gd name="connsiteY87" fmla="*/ 4717930 h 5096785"/>
              <a:gd name="connsiteX88" fmla="*/ 6356495 w 12192000"/>
              <a:gd name="connsiteY88" fmla="*/ 4717843 h 5096785"/>
              <a:gd name="connsiteX89" fmla="*/ 6343628 w 12192000"/>
              <a:gd name="connsiteY89" fmla="*/ 4719161 h 5096785"/>
              <a:gd name="connsiteX90" fmla="*/ 6338605 w 12192000"/>
              <a:gd name="connsiteY90" fmla="*/ 4716723 h 5096785"/>
              <a:gd name="connsiteX91" fmla="*/ 6320318 w 12192000"/>
              <a:gd name="connsiteY91" fmla="*/ 4720095 h 5096785"/>
              <a:gd name="connsiteX92" fmla="*/ 6318742 w 12192000"/>
              <a:gd name="connsiteY92" fmla="*/ 4721541 h 5096785"/>
              <a:gd name="connsiteX93" fmla="*/ 6301708 w 12192000"/>
              <a:gd name="connsiteY93" fmla="*/ 4720380 h 5096785"/>
              <a:gd name="connsiteX94" fmla="*/ 6285082 w 12192000"/>
              <a:gd name="connsiteY94" fmla="*/ 4714639 h 5096785"/>
              <a:gd name="connsiteX95" fmla="*/ 6136936 w 12192000"/>
              <a:gd name="connsiteY95" fmla="*/ 4758246 h 5096785"/>
              <a:gd name="connsiteX96" fmla="*/ 5988578 w 12192000"/>
              <a:gd name="connsiteY96" fmla="*/ 4754427 h 5096785"/>
              <a:gd name="connsiteX97" fmla="*/ 5908701 w 12192000"/>
              <a:gd name="connsiteY97" fmla="*/ 4779160 h 5096785"/>
              <a:gd name="connsiteX98" fmla="*/ 5892219 w 12192000"/>
              <a:gd name="connsiteY98" fmla="*/ 4807892 h 5096785"/>
              <a:gd name="connsiteX99" fmla="*/ 5683612 w 12192000"/>
              <a:gd name="connsiteY99" fmla="*/ 4848770 h 5096785"/>
              <a:gd name="connsiteX100" fmla="*/ 5635111 w 12192000"/>
              <a:gd name="connsiteY100" fmla="*/ 4868888 h 5096785"/>
              <a:gd name="connsiteX101" fmla="*/ 5582652 w 12192000"/>
              <a:gd name="connsiteY101" fmla="*/ 4866836 h 5096785"/>
              <a:gd name="connsiteX102" fmla="*/ 5567213 w 12192000"/>
              <a:gd name="connsiteY102" fmla="*/ 4878769 h 5096785"/>
              <a:gd name="connsiteX103" fmla="*/ 5564659 w 12192000"/>
              <a:gd name="connsiteY103" fmla="*/ 4881042 h 5096785"/>
              <a:gd name="connsiteX104" fmla="*/ 5552102 w 12192000"/>
              <a:gd name="connsiteY104" fmla="*/ 4885426 h 5096785"/>
              <a:gd name="connsiteX105" fmla="*/ 5551475 w 12192000"/>
              <a:gd name="connsiteY105" fmla="*/ 4892560 h 5096785"/>
              <a:gd name="connsiteX106" fmla="*/ 5534664 w 12192000"/>
              <a:gd name="connsiteY106" fmla="*/ 4903385 h 5096785"/>
              <a:gd name="connsiteX107" fmla="*/ 5510737 w 12192000"/>
              <a:gd name="connsiteY107" fmla="*/ 4909807 h 5096785"/>
              <a:gd name="connsiteX108" fmla="*/ 5393901 w 12192000"/>
              <a:gd name="connsiteY108" fmla="*/ 4933709 h 5096785"/>
              <a:gd name="connsiteX109" fmla="*/ 5325782 w 12192000"/>
              <a:gd name="connsiteY109" fmla="*/ 4951789 h 5096785"/>
              <a:gd name="connsiteX110" fmla="*/ 5302703 w 12192000"/>
              <a:gd name="connsiteY110" fmla="*/ 4964590 h 5096785"/>
              <a:gd name="connsiteX111" fmla="*/ 5268591 w 12192000"/>
              <a:gd name="connsiteY111" fmla="*/ 4978479 h 5096785"/>
              <a:gd name="connsiteX112" fmla="*/ 5210559 w 12192000"/>
              <a:gd name="connsiteY112" fmla="*/ 5007585 h 5096785"/>
              <a:gd name="connsiteX113" fmla="*/ 5177597 w 12192000"/>
              <a:gd name="connsiteY113" fmla="*/ 5015926 h 5096785"/>
              <a:gd name="connsiteX114" fmla="*/ 5160569 w 12192000"/>
              <a:gd name="connsiteY114" fmla="*/ 5025681 h 5096785"/>
              <a:gd name="connsiteX115" fmla="*/ 5152748 w 12192000"/>
              <a:gd name="connsiteY115" fmla="*/ 5026569 h 5096785"/>
              <a:gd name="connsiteX116" fmla="*/ 5127678 w 12192000"/>
              <a:gd name="connsiteY116" fmla="*/ 5032947 h 5096785"/>
              <a:gd name="connsiteX117" fmla="*/ 5113147 w 12192000"/>
              <a:gd name="connsiteY117" fmla="*/ 5035818 h 5096785"/>
              <a:gd name="connsiteX118" fmla="*/ 5107301 w 12192000"/>
              <a:gd name="connsiteY118" fmla="*/ 5036672 h 5096785"/>
              <a:gd name="connsiteX119" fmla="*/ 5093215 w 12192000"/>
              <a:gd name="connsiteY119" fmla="*/ 5032880 h 5096785"/>
              <a:gd name="connsiteX120" fmla="*/ 5077058 w 12192000"/>
              <a:gd name="connsiteY120" fmla="*/ 5038681 h 5096785"/>
              <a:gd name="connsiteX121" fmla="*/ 5057349 w 12192000"/>
              <a:gd name="connsiteY121" fmla="*/ 5036015 h 5096785"/>
              <a:gd name="connsiteX122" fmla="*/ 5053945 w 12192000"/>
              <a:gd name="connsiteY122" fmla="*/ 5041952 h 5096785"/>
              <a:gd name="connsiteX123" fmla="*/ 5040021 w 12192000"/>
              <a:gd name="connsiteY123" fmla="*/ 5050052 h 5096785"/>
              <a:gd name="connsiteX124" fmla="*/ 5025913 w 12192000"/>
              <a:gd name="connsiteY124" fmla="*/ 5046535 h 5096785"/>
              <a:gd name="connsiteX125" fmla="*/ 4998218 w 12192000"/>
              <a:gd name="connsiteY125" fmla="*/ 5048065 h 5096785"/>
              <a:gd name="connsiteX126" fmla="*/ 4991008 w 12192000"/>
              <a:gd name="connsiteY126" fmla="*/ 5050439 h 5096785"/>
              <a:gd name="connsiteX127" fmla="*/ 4963503 w 12192000"/>
              <a:gd name="connsiteY127" fmla="*/ 5047575 h 5096785"/>
              <a:gd name="connsiteX128" fmla="*/ 4921053 w 12192000"/>
              <a:gd name="connsiteY128" fmla="*/ 5048925 h 5096785"/>
              <a:gd name="connsiteX129" fmla="*/ 4873420 w 12192000"/>
              <a:gd name="connsiteY129" fmla="*/ 5054929 h 5096785"/>
              <a:gd name="connsiteX130" fmla="*/ 4858825 w 12192000"/>
              <a:gd name="connsiteY130" fmla="*/ 5051329 h 5096785"/>
              <a:gd name="connsiteX131" fmla="*/ 4769340 w 12192000"/>
              <a:gd name="connsiteY131" fmla="*/ 5053090 h 5096785"/>
              <a:gd name="connsiteX132" fmla="*/ 4744152 w 12192000"/>
              <a:gd name="connsiteY132" fmla="*/ 5053391 h 5096785"/>
              <a:gd name="connsiteX133" fmla="*/ 4723556 w 12192000"/>
              <a:gd name="connsiteY133" fmla="*/ 5059633 h 5096785"/>
              <a:gd name="connsiteX134" fmla="*/ 4719699 w 12192000"/>
              <a:gd name="connsiteY134" fmla="*/ 5066298 h 5096785"/>
              <a:gd name="connsiteX135" fmla="*/ 4706016 w 12192000"/>
              <a:gd name="connsiteY135" fmla="*/ 5067422 h 5096785"/>
              <a:gd name="connsiteX136" fmla="*/ 4702593 w 12192000"/>
              <a:gd name="connsiteY136" fmla="*/ 5068973 h 5096785"/>
              <a:gd name="connsiteX137" fmla="*/ 4682766 w 12192000"/>
              <a:gd name="connsiteY137" fmla="*/ 5076609 h 5096785"/>
              <a:gd name="connsiteX138" fmla="*/ 4634960 w 12192000"/>
              <a:gd name="connsiteY138" fmla="*/ 5061852 h 5096785"/>
              <a:gd name="connsiteX139" fmla="*/ 4580645 w 12192000"/>
              <a:gd name="connsiteY139" fmla="*/ 5069246 h 5096785"/>
              <a:gd name="connsiteX140" fmla="*/ 4368005 w 12192000"/>
              <a:gd name="connsiteY140" fmla="*/ 5057426 h 5096785"/>
              <a:gd name="connsiteX141" fmla="*/ 4339489 w 12192000"/>
              <a:gd name="connsiteY141" fmla="*/ 5080858 h 5096785"/>
              <a:gd name="connsiteX142" fmla="*/ 4253895 w 12192000"/>
              <a:gd name="connsiteY142" fmla="*/ 5085008 h 5096785"/>
              <a:gd name="connsiteX143" fmla="*/ 4117780 w 12192000"/>
              <a:gd name="connsiteY143" fmla="*/ 5045175 h 5096785"/>
              <a:gd name="connsiteX144" fmla="*/ 3960074 w 12192000"/>
              <a:gd name="connsiteY144" fmla="*/ 5050708 h 5096785"/>
              <a:gd name="connsiteX145" fmla="*/ 3947260 w 12192000"/>
              <a:gd name="connsiteY145" fmla="*/ 5041167 h 5096785"/>
              <a:gd name="connsiteX146" fmla="*/ 3931969 w 12192000"/>
              <a:gd name="connsiteY146" fmla="*/ 5035902 h 5096785"/>
              <a:gd name="connsiteX147" fmla="*/ 3929836 w 12192000"/>
              <a:gd name="connsiteY147" fmla="*/ 5036901 h 5096785"/>
              <a:gd name="connsiteX148" fmla="*/ 3911296 w 12192000"/>
              <a:gd name="connsiteY148" fmla="*/ 5035663 h 5096785"/>
              <a:gd name="connsiteX149" fmla="*/ 3907746 w 12192000"/>
              <a:gd name="connsiteY149" fmla="*/ 5032107 h 5096785"/>
              <a:gd name="connsiteX150" fmla="*/ 3895182 w 12192000"/>
              <a:gd name="connsiteY150" fmla="*/ 5030229 h 5096785"/>
              <a:gd name="connsiteX151" fmla="*/ 3870866 w 12192000"/>
              <a:gd name="connsiteY151" fmla="*/ 5023753 h 5096785"/>
              <a:gd name="connsiteX152" fmla="*/ 3865913 w 12192000"/>
              <a:gd name="connsiteY152" fmla="*/ 5025143 h 5096785"/>
              <a:gd name="connsiteX153" fmla="*/ 3828606 w 12192000"/>
              <a:gd name="connsiteY153" fmla="*/ 5019426 h 5096785"/>
              <a:gd name="connsiteX154" fmla="*/ 3827901 w 12192000"/>
              <a:gd name="connsiteY154" fmla="*/ 5020583 h 5096785"/>
              <a:gd name="connsiteX155" fmla="*/ 3816543 w 12192000"/>
              <a:gd name="connsiteY155" fmla="*/ 5024366 h 5096785"/>
              <a:gd name="connsiteX156" fmla="*/ 3795278 w 12192000"/>
              <a:gd name="connsiteY156" fmla="*/ 5028779 h 5096785"/>
              <a:gd name="connsiteX157" fmla="*/ 3743858 w 12192000"/>
              <a:gd name="connsiteY157" fmla="*/ 5054237 h 5096785"/>
              <a:gd name="connsiteX158" fmla="*/ 3704945 w 12192000"/>
              <a:gd name="connsiteY158" fmla="*/ 5048413 h 5096785"/>
              <a:gd name="connsiteX159" fmla="*/ 3696992 w 12192000"/>
              <a:gd name="connsiteY159" fmla="*/ 5047914 h 5096785"/>
              <a:gd name="connsiteX160" fmla="*/ 3696780 w 12192000"/>
              <a:gd name="connsiteY160" fmla="*/ 5048181 h 5096785"/>
              <a:gd name="connsiteX161" fmla="*/ 3688290 w 12192000"/>
              <a:gd name="connsiteY161" fmla="*/ 5048204 h 5096785"/>
              <a:gd name="connsiteX162" fmla="*/ 3682486 w 12192000"/>
              <a:gd name="connsiteY162" fmla="*/ 5047000 h 5096785"/>
              <a:gd name="connsiteX163" fmla="*/ 3667056 w 12192000"/>
              <a:gd name="connsiteY163" fmla="*/ 5046030 h 5096785"/>
              <a:gd name="connsiteX164" fmla="*/ 3661403 w 12192000"/>
              <a:gd name="connsiteY164" fmla="*/ 5047537 h 5096785"/>
              <a:gd name="connsiteX165" fmla="*/ 3658673 w 12192000"/>
              <a:gd name="connsiteY165" fmla="*/ 5050790 h 5096785"/>
              <a:gd name="connsiteX166" fmla="*/ 3657333 w 12192000"/>
              <a:gd name="connsiteY166" fmla="*/ 5050325 h 5096785"/>
              <a:gd name="connsiteX167" fmla="*/ 3626778 w 12192000"/>
              <a:gd name="connsiteY167" fmla="*/ 5057882 h 5096785"/>
              <a:gd name="connsiteX168" fmla="*/ 3560067 w 12192000"/>
              <a:gd name="connsiteY168" fmla="*/ 5064266 h 5096785"/>
              <a:gd name="connsiteX169" fmla="*/ 3522641 w 12192000"/>
              <a:gd name="connsiteY169" fmla="*/ 5063654 h 5096785"/>
              <a:gd name="connsiteX170" fmla="*/ 3419275 w 12192000"/>
              <a:gd name="connsiteY170" fmla="*/ 5066646 h 5096785"/>
              <a:gd name="connsiteX171" fmla="*/ 3314869 w 12192000"/>
              <a:gd name="connsiteY171" fmla="*/ 5073197 h 5096785"/>
              <a:gd name="connsiteX172" fmla="*/ 3259088 w 12192000"/>
              <a:gd name="connsiteY172" fmla="*/ 5096363 h 5096785"/>
              <a:gd name="connsiteX173" fmla="*/ 3253104 w 12192000"/>
              <a:gd name="connsiteY173" fmla="*/ 5096785 h 5096785"/>
              <a:gd name="connsiteX174" fmla="*/ 3238751 w 12192000"/>
              <a:gd name="connsiteY174" fmla="*/ 5092996 h 5096785"/>
              <a:gd name="connsiteX175" fmla="*/ 3233681 w 12192000"/>
              <a:gd name="connsiteY175" fmla="*/ 5090758 h 5096785"/>
              <a:gd name="connsiteX176" fmla="*/ 3225562 w 12192000"/>
              <a:gd name="connsiteY176" fmla="*/ 5089215 h 5096785"/>
              <a:gd name="connsiteX177" fmla="*/ 3225260 w 12192000"/>
              <a:gd name="connsiteY177" fmla="*/ 5089437 h 5096785"/>
              <a:gd name="connsiteX178" fmla="*/ 3217859 w 12192000"/>
              <a:gd name="connsiteY178" fmla="*/ 5087484 h 5096785"/>
              <a:gd name="connsiteX179" fmla="*/ 3182980 w 12192000"/>
              <a:gd name="connsiteY179" fmla="*/ 5074650 h 5096785"/>
              <a:gd name="connsiteX180" fmla="*/ 3123938 w 12192000"/>
              <a:gd name="connsiteY180" fmla="*/ 5089912 h 5096785"/>
              <a:gd name="connsiteX181" fmla="*/ 3101912 w 12192000"/>
              <a:gd name="connsiteY181" fmla="*/ 5090281 h 5096785"/>
              <a:gd name="connsiteX182" fmla="*/ 3089591 w 12192000"/>
              <a:gd name="connsiteY182" fmla="*/ 5091865 h 5096785"/>
              <a:gd name="connsiteX183" fmla="*/ 3088465 w 12192000"/>
              <a:gd name="connsiteY183" fmla="*/ 5092858 h 5096785"/>
              <a:gd name="connsiteX184" fmla="*/ 3055081 w 12192000"/>
              <a:gd name="connsiteY184" fmla="*/ 5080424 h 5096785"/>
              <a:gd name="connsiteX185" fmla="*/ 3049807 w 12192000"/>
              <a:gd name="connsiteY185" fmla="*/ 5080860 h 5096785"/>
              <a:gd name="connsiteX186" fmla="*/ 3029122 w 12192000"/>
              <a:gd name="connsiteY186" fmla="*/ 5070085 h 5096785"/>
              <a:gd name="connsiteX187" fmla="*/ 3017862 w 12192000"/>
              <a:gd name="connsiteY187" fmla="*/ 5065942 h 5096785"/>
              <a:gd name="connsiteX188" fmla="*/ 3015868 w 12192000"/>
              <a:gd name="connsiteY188" fmla="*/ 5061832 h 5096785"/>
              <a:gd name="connsiteX189" fmla="*/ 2998644 w 12192000"/>
              <a:gd name="connsiteY189" fmla="*/ 5057210 h 5096785"/>
              <a:gd name="connsiteX190" fmla="*/ 2996219 w 12192000"/>
              <a:gd name="connsiteY190" fmla="*/ 5057788 h 5096785"/>
              <a:gd name="connsiteX191" fmla="*/ 2983676 w 12192000"/>
              <a:gd name="connsiteY191" fmla="*/ 5049852 h 5096785"/>
              <a:gd name="connsiteX192" fmla="*/ 2903609 w 12192000"/>
              <a:gd name="connsiteY192" fmla="*/ 4998457 h 5096785"/>
              <a:gd name="connsiteX193" fmla="*/ 2758830 w 12192000"/>
              <a:gd name="connsiteY193" fmla="*/ 4974760 h 5096785"/>
              <a:gd name="connsiteX194" fmla="*/ 2532669 w 12192000"/>
              <a:gd name="connsiteY194" fmla="*/ 4940573 h 5096785"/>
              <a:gd name="connsiteX195" fmla="*/ 2389931 w 12192000"/>
              <a:gd name="connsiteY195" fmla="*/ 4905785 h 5096785"/>
              <a:gd name="connsiteX196" fmla="*/ 2335186 w 12192000"/>
              <a:gd name="connsiteY196" fmla="*/ 4902957 h 5096785"/>
              <a:gd name="connsiteX197" fmla="*/ 2295307 w 12192000"/>
              <a:gd name="connsiteY197" fmla="*/ 4879800 h 5096785"/>
              <a:gd name="connsiteX198" fmla="*/ 2273393 w 12192000"/>
              <a:gd name="connsiteY198" fmla="*/ 4883565 h 5096785"/>
              <a:gd name="connsiteX199" fmla="*/ 2269523 w 12192000"/>
              <a:gd name="connsiteY199" fmla="*/ 4884442 h 5096785"/>
              <a:gd name="connsiteX200" fmla="*/ 2256015 w 12192000"/>
              <a:gd name="connsiteY200" fmla="*/ 4883014 h 5096785"/>
              <a:gd name="connsiteX201" fmla="*/ 2249731 w 12192000"/>
              <a:gd name="connsiteY201" fmla="*/ 4888778 h 5096785"/>
              <a:gd name="connsiteX202" fmla="*/ 2227629 w 12192000"/>
              <a:gd name="connsiteY202" fmla="*/ 4891047 h 5096785"/>
              <a:gd name="connsiteX203" fmla="*/ 2203460 w 12192000"/>
              <a:gd name="connsiteY203" fmla="*/ 4886696 h 5096785"/>
              <a:gd name="connsiteX204" fmla="*/ 2091528 w 12192000"/>
              <a:gd name="connsiteY204" fmla="*/ 4859155 h 5096785"/>
              <a:gd name="connsiteX205" fmla="*/ 2022901 w 12192000"/>
              <a:gd name="connsiteY205" fmla="*/ 4846594 h 5096785"/>
              <a:gd name="connsiteX206" fmla="*/ 1994227 w 12192000"/>
              <a:gd name="connsiteY206" fmla="*/ 4847973 h 5096785"/>
              <a:gd name="connsiteX207" fmla="*/ 1955936 w 12192000"/>
              <a:gd name="connsiteY207" fmla="*/ 4845765 h 5096785"/>
              <a:gd name="connsiteX208" fmla="*/ 1741924 w 12192000"/>
              <a:gd name="connsiteY208" fmla="*/ 4808054 h 5096785"/>
              <a:gd name="connsiteX209" fmla="*/ 1734410 w 12192000"/>
              <a:gd name="connsiteY209" fmla="*/ 4811675 h 5096785"/>
              <a:gd name="connsiteX210" fmla="*/ 1691423 w 12192000"/>
              <a:gd name="connsiteY210" fmla="*/ 4802777 h 5096785"/>
              <a:gd name="connsiteX211" fmla="*/ 1554504 w 12192000"/>
              <a:gd name="connsiteY211" fmla="*/ 4739985 h 5096785"/>
              <a:gd name="connsiteX212" fmla="*/ 1470119 w 12192000"/>
              <a:gd name="connsiteY212" fmla="*/ 4723470 h 5096785"/>
              <a:gd name="connsiteX213" fmla="*/ 1437967 w 12192000"/>
              <a:gd name="connsiteY213" fmla="*/ 4722710 h 5096785"/>
              <a:gd name="connsiteX214" fmla="*/ 1384234 w 12192000"/>
              <a:gd name="connsiteY214" fmla="*/ 4721117 h 5096785"/>
              <a:gd name="connsiteX215" fmla="*/ 1338647 w 12192000"/>
              <a:gd name="connsiteY215" fmla="*/ 4732483 h 5096785"/>
              <a:gd name="connsiteX216" fmla="*/ 1295869 w 12192000"/>
              <a:gd name="connsiteY216" fmla="*/ 4726175 h 5096785"/>
              <a:gd name="connsiteX217" fmla="*/ 1292949 w 12192000"/>
              <a:gd name="connsiteY217" fmla="*/ 4708469 h 5096785"/>
              <a:gd name="connsiteX218" fmla="*/ 1244908 w 12192000"/>
              <a:gd name="connsiteY218" fmla="*/ 4706993 h 5096785"/>
              <a:gd name="connsiteX219" fmla="*/ 1171266 w 12192000"/>
              <a:gd name="connsiteY219" fmla="*/ 4706535 h 5096785"/>
              <a:gd name="connsiteX220" fmla="*/ 1160868 w 12192000"/>
              <a:gd name="connsiteY220" fmla="*/ 4701936 h 5096785"/>
              <a:gd name="connsiteX221" fmla="*/ 1147599 w 12192000"/>
              <a:gd name="connsiteY221" fmla="*/ 4714833 h 5096785"/>
              <a:gd name="connsiteX222" fmla="*/ 1119603 w 12192000"/>
              <a:gd name="connsiteY222" fmla="*/ 4721303 h 5096785"/>
              <a:gd name="connsiteX223" fmla="*/ 997851 w 12192000"/>
              <a:gd name="connsiteY223" fmla="*/ 4722336 h 5096785"/>
              <a:gd name="connsiteX224" fmla="*/ 976455 w 12192000"/>
              <a:gd name="connsiteY224" fmla="*/ 4726407 h 5096785"/>
              <a:gd name="connsiteX225" fmla="*/ 949939 w 12192000"/>
              <a:gd name="connsiteY225" fmla="*/ 4719699 h 5096785"/>
              <a:gd name="connsiteX226" fmla="*/ 894148 w 12192000"/>
              <a:gd name="connsiteY226" fmla="*/ 4710406 h 5096785"/>
              <a:gd name="connsiteX227" fmla="*/ 857990 w 12192000"/>
              <a:gd name="connsiteY227" fmla="*/ 4696844 h 5096785"/>
              <a:gd name="connsiteX228" fmla="*/ 848649 w 12192000"/>
              <a:gd name="connsiteY228" fmla="*/ 4704021 h 5096785"/>
              <a:gd name="connsiteX229" fmla="*/ 826436 w 12192000"/>
              <a:gd name="connsiteY229" fmla="*/ 4707421 h 5096785"/>
              <a:gd name="connsiteX230" fmla="*/ 733052 w 12192000"/>
              <a:gd name="connsiteY230" fmla="*/ 4701884 h 5096785"/>
              <a:gd name="connsiteX231" fmla="*/ 716185 w 12192000"/>
              <a:gd name="connsiteY231" fmla="*/ 4703827 h 5096785"/>
              <a:gd name="connsiteX232" fmla="*/ 696663 w 12192000"/>
              <a:gd name="connsiteY232" fmla="*/ 4697420 h 5096785"/>
              <a:gd name="connsiteX233" fmla="*/ 582722 w 12192000"/>
              <a:gd name="connsiteY233" fmla="*/ 4658637 h 5096785"/>
              <a:gd name="connsiteX234" fmla="*/ 581118 w 12192000"/>
              <a:gd name="connsiteY234" fmla="*/ 4654120 h 5096785"/>
              <a:gd name="connsiteX235" fmla="*/ 546453 w 12192000"/>
              <a:gd name="connsiteY235" fmla="*/ 4652542 h 5096785"/>
              <a:gd name="connsiteX236" fmla="*/ 536773 w 12192000"/>
              <a:gd name="connsiteY236" fmla="*/ 4644609 h 5096785"/>
              <a:gd name="connsiteX237" fmla="*/ 518899 w 12192000"/>
              <a:gd name="connsiteY237" fmla="*/ 4642839 h 5096785"/>
              <a:gd name="connsiteX238" fmla="*/ 388896 w 12192000"/>
              <a:gd name="connsiteY238" fmla="*/ 4619173 h 5096785"/>
              <a:gd name="connsiteX239" fmla="*/ 366479 w 12192000"/>
              <a:gd name="connsiteY239" fmla="*/ 4618896 h 5096785"/>
              <a:gd name="connsiteX240" fmla="*/ 342781 w 12192000"/>
              <a:gd name="connsiteY240" fmla="*/ 4601239 h 5096785"/>
              <a:gd name="connsiteX241" fmla="*/ 255925 w 12192000"/>
              <a:gd name="connsiteY241" fmla="*/ 4598685 h 5096785"/>
              <a:gd name="connsiteX242" fmla="*/ 226919 w 12192000"/>
              <a:gd name="connsiteY242" fmla="*/ 4598460 h 5096785"/>
              <a:gd name="connsiteX243" fmla="*/ 213925 w 12192000"/>
              <a:gd name="connsiteY243" fmla="*/ 4597783 h 5096785"/>
              <a:gd name="connsiteX244" fmla="*/ 215196 w 12192000"/>
              <a:gd name="connsiteY244" fmla="*/ 4588576 h 5096785"/>
              <a:gd name="connsiteX245" fmla="*/ 180214 w 12192000"/>
              <a:gd name="connsiteY245" fmla="*/ 4583701 h 5096785"/>
              <a:gd name="connsiteX246" fmla="*/ 83203 w 12192000"/>
              <a:gd name="connsiteY246" fmla="*/ 4531664 h 5096785"/>
              <a:gd name="connsiteX247" fmla="*/ 4106 w 12192000"/>
              <a:gd name="connsiteY247" fmla="*/ 4517202 h 5096785"/>
              <a:gd name="connsiteX248" fmla="*/ 0 w 12192000"/>
              <a:gd name="connsiteY248" fmla="*/ 4516084 h 5096785"/>
              <a:gd name="connsiteX249" fmla="*/ 0 w 12192000"/>
              <a:gd name="connsiteY24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661063 w 12192000"/>
              <a:gd name="connsiteY76" fmla="*/ 4604476 h 5096785"/>
              <a:gd name="connsiteX77" fmla="*/ 6574528 w 12192000"/>
              <a:gd name="connsiteY77" fmla="*/ 4641155 h 5096785"/>
              <a:gd name="connsiteX78" fmla="*/ 6573036 w 12192000"/>
              <a:gd name="connsiteY78" fmla="*/ 4641049 h 5096785"/>
              <a:gd name="connsiteX79" fmla="*/ 6571920 w 12192000"/>
              <a:gd name="connsiteY79" fmla="*/ 4644739 h 5096785"/>
              <a:gd name="connsiteX80" fmla="*/ 6552021 w 12192000"/>
              <a:gd name="connsiteY80" fmla="*/ 4650379 h 5096785"/>
              <a:gd name="connsiteX81" fmla="*/ 6545925 w 12192000"/>
              <a:gd name="connsiteY81" fmla="*/ 4650675 h 5096785"/>
              <a:gd name="connsiteX82" fmla="*/ 6537822 w 12192000"/>
              <a:gd name="connsiteY82" fmla="*/ 4652769 h 5096785"/>
              <a:gd name="connsiteX83" fmla="*/ 6537743 w 12192000"/>
              <a:gd name="connsiteY83" fmla="*/ 4653068 h 5096785"/>
              <a:gd name="connsiteX84" fmla="*/ 6490057 w 12192000"/>
              <a:gd name="connsiteY84" fmla="*/ 4658624 h 5096785"/>
              <a:gd name="connsiteX85" fmla="*/ 6386800 w 12192000"/>
              <a:gd name="connsiteY85" fmla="*/ 4715431 h 5096785"/>
              <a:gd name="connsiteX86" fmla="*/ 6382703 w 12192000"/>
              <a:gd name="connsiteY86" fmla="*/ 4717930 h 5096785"/>
              <a:gd name="connsiteX87" fmla="*/ 6356495 w 12192000"/>
              <a:gd name="connsiteY87" fmla="*/ 4717843 h 5096785"/>
              <a:gd name="connsiteX88" fmla="*/ 6343628 w 12192000"/>
              <a:gd name="connsiteY88" fmla="*/ 4719161 h 5096785"/>
              <a:gd name="connsiteX89" fmla="*/ 6338605 w 12192000"/>
              <a:gd name="connsiteY89" fmla="*/ 4716723 h 5096785"/>
              <a:gd name="connsiteX90" fmla="*/ 6320318 w 12192000"/>
              <a:gd name="connsiteY90" fmla="*/ 4720095 h 5096785"/>
              <a:gd name="connsiteX91" fmla="*/ 6318742 w 12192000"/>
              <a:gd name="connsiteY91" fmla="*/ 4721541 h 5096785"/>
              <a:gd name="connsiteX92" fmla="*/ 6301708 w 12192000"/>
              <a:gd name="connsiteY92" fmla="*/ 4720380 h 5096785"/>
              <a:gd name="connsiteX93" fmla="*/ 6285082 w 12192000"/>
              <a:gd name="connsiteY93" fmla="*/ 4714639 h 5096785"/>
              <a:gd name="connsiteX94" fmla="*/ 6136936 w 12192000"/>
              <a:gd name="connsiteY94" fmla="*/ 4758246 h 5096785"/>
              <a:gd name="connsiteX95" fmla="*/ 5988578 w 12192000"/>
              <a:gd name="connsiteY95" fmla="*/ 4754427 h 5096785"/>
              <a:gd name="connsiteX96" fmla="*/ 5908701 w 12192000"/>
              <a:gd name="connsiteY96" fmla="*/ 4779160 h 5096785"/>
              <a:gd name="connsiteX97" fmla="*/ 5892219 w 12192000"/>
              <a:gd name="connsiteY97" fmla="*/ 4807892 h 5096785"/>
              <a:gd name="connsiteX98" fmla="*/ 5683612 w 12192000"/>
              <a:gd name="connsiteY98" fmla="*/ 4848770 h 5096785"/>
              <a:gd name="connsiteX99" fmla="*/ 5635111 w 12192000"/>
              <a:gd name="connsiteY99" fmla="*/ 4868888 h 5096785"/>
              <a:gd name="connsiteX100" fmla="*/ 5582652 w 12192000"/>
              <a:gd name="connsiteY100" fmla="*/ 4866836 h 5096785"/>
              <a:gd name="connsiteX101" fmla="*/ 5567213 w 12192000"/>
              <a:gd name="connsiteY101" fmla="*/ 4878769 h 5096785"/>
              <a:gd name="connsiteX102" fmla="*/ 5564659 w 12192000"/>
              <a:gd name="connsiteY102" fmla="*/ 4881042 h 5096785"/>
              <a:gd name="connsiteX103" fmla="*/ 5552102 w 12192000"/>
              <a:gd name="connsiteY103" fmla="*/ 4885426 h 5096785"/>
              <a:gd name="connsiteX104" fmla="*/ 5551475 w 12192000"/>
              <a:gd name="connsiteY104" fmla="*/ 4892560 h 5096785"/>
              <a:gd name="connsiteX105" fmla="*/ 5534664 w 12192000"/>
              <a:gd name="connsiteY105" fmla="*/ 4903385 h 5096785"/>
              <a:gd name="connsiteX106" fmla="*/ 5510737 w 12192000"/>
              <a:gd name="connsiteY106" fmla="*/ 4909807 h 5096785"/>
              <a:gd name="connsiteX107" fmla="*/ 5393901 w 12192000"/>
              <a:gd name="connsiteY107" fmla="*/ 4933709 h 5096785"/>
              <a:gd name="connsiteX108" fmla="*/ 5325782 w 12192000"/>
              <a:gd name="connsiteY108" fmla="*/ 4951789 h 5096785"/>
              <a:gd name="connsiteX109" fmla="*/ 5302703 w 12192000"/>
              <a:gd name="connsiteY109" fmla="*/ 4964590 h 5096785"/>
              <a:gd name="connsiteX110" fmla="*/ 5268591 w 12192000"/>
              <a:gd name="connsiteY110" fmla="*/ 4978479 h 5096785"/>
              <a:gd name="connsiteX111" fmla="*/ 5210559 w 12192000"/>
              <a:gd name="connsiteY111" fmla="*/ 5007585 h 5096785"/>
              <a:gd name="connsiteX112" fmla="*/ 5177597 w 12192000"/>
              <a:gd name="connsiteY112" fmla="*/ 5015926 h 5096785"/>
              <a:gd name="connsiteX113" fmla="*/ 5160569 w 12192000"/>
              <a:gd name="connsiteY113" fmla="*/ 5025681 h 5096785"/>
              <a:gd name="connsiteX114" fmla="*/ 5152748 w 12192000"/>
              <a:gd name="connsiteY114" fmla="*/ 5026569 h 5096785"/>
              <a:gd name="connsiteX115" fmla="*/ 5127678 w 12192000"/>
              <a:gd name="connsiteY115" fmla="*/ 5032947 h 5096785"/>
              <a:gd name="connsiteX116" fmla="*/ 5113147 w 12192000"/>
              <a:gd name="connsiteY116" fmla="*/ 5035818 h 5096785"/>
              <a:gd name="connsiteX117" fmla="*/ 5107301 w 12192000"/>
              <a:gd name="connsiteY117" fmla="*/ 5036672 h 5096785"/>
              <a:gd name="connsiteX118" fmla="*/ 5093215 w 12192000"/>
              <a:gd name="connsiteY118" fmla="*/ 5032880 h 5096785"/>
              <a:gd name="connsiteX119" fmla="*/ 5077058 w 12192000"/>
              <a:gd name="connsiteY119" fmla="*/ 5038681 h 5096785"/>
              <a:gd name="connsiteX120" fmla="*/ 5057349 w 12192000"/>
              <a:gd name="connsiteY120" fmla="*/ 5036015 h 5096785"/>
              <a:gd name="connsiteX121" fmla="*/ 5053945 w 12192000"/>
              <a:gd name="connsiteY121" fmla="*/ 5041952 h 5096785"/>
              <a:gd name="connsiteX122" fmla="*/ 5040021 w 12192000"/>
              <a:gd name="connsiteY122" fmla="*/ 5050052 h 5096785"/>
              <a:gd name="connsiteX123" fmla="*/ 5025913 w 12192000"/>
              <a:gd name="connsiteY123" fmla="*/ 5046535 h 5096785"/>
              <a:gd name="connsiteX124" fmla="*/ 4998218 w 12192000"/>
              <a:gd name="connsiteY124" fmla="*/ 5048065 h 5096785"/>
              <a:gd name="connsiteX125" fmla="*/ 4991008 w 12192000"/>
              <a:gd name="connsiteY125" fmla="*/ 5050439 h 5096785"/>
              <a:gd name="connsiteX126" fmla="*/ 4963503 w 12192000"/>
              <a:gd name="connsiteY126" fmla="*/ 5047575 h 5096785"/>
              <a:gd name="connsiteX127" fmla="*/ 4921053 w 12192000"/>
              <a:gd name="connsiteY127" fmla="*/ 5048925 h 5096785"/>
              <a:gd name="connsiteX128" fmla="*/ 4873420 w 12192000"/>
              <a:gd name="connsiteY128" fmla="*/ 5054929 h 5096785"/>
              <a:gd name="connsiteX129" fmla="*/ 4858825 w 12192000"/>
              <a:gd name="connsiteY129" fmla="*/ 5051329 h 5096785"/>
              <a:gd name="connsiteX130" fmla="*/ 4769340 w 12192000"/>
              <a:gd name="connsiteY130" fmla="*/ 5053090 h 5096785"/>
              <a:gd name="connsiteX131" fmla="*/ 4744152 w 12192000"/>
              <a:gd name="connsiteY131" fmla="*/ 5053391 h 5096785"/>
              <a:gd name="connsiteX132" fmla="*/ 4723556 w 12192000"/>
              <a:gd name="connsiteY132" fmla="*/ 5059633 h 5096785"/>
              <a:gd name="connsiteX133" fmla="*/ 4719699 w 12192000"/>
              <a:gd name="connsiteY133" fmla="*/ 5066298 h 5096785"/>
              <a:gd name="connsiteX134" fmla="*/ 4706016 w 12192000"/>
              <a:gd name="connsiteY134" fmla="*/ 5067422 h 5096785"/>
              <a:gd name="connsiteX135" fmla="*/ 4702593 w 12192000"/>
              <a:gd name="connsiteY135" fmla="*/ 5068973 h 5096785"/>
              <a:gd name="connsiteX136" fmla="*/ 4682766 w 12192000"/>
              <a:gd name="connsiteY136" fmla="*/ 5076609 h 5096785"/>
              <a:gd name="connsiteX137" fmla="*/ 4634960 w 12192000"/>
              <a:gd name="connsiteY137" fmla="*/ 5061852 h 5096785"/>
              <a:gd name="connsiteX138" fmla="*/ 4580645 w 12192000"/>
              <a:gd name="connsiteY138" fmla="*/ 5069246 h 5096785"/>
              <a:gd name="connsiteX139" fmla="*/ 4368005 w 12192000"/>
              <a:gd name="connsiteY139" fmla="*/ 5057426 h 5096785"/>
              <a:gd name="connsiteX140" fmla="*/ 4339489 w 12192000"/>
              <a:gd name="connsiteY140" fmla="*/ 5080858 h 5096785"/>
              <a:gd name="connsiteX141" fmla="*/ 4253895 w 12192000"/>
              <a:gd name="connsiteY141" fmla="*/ 5085008 h 5096785"/>
              <a:gd name="connsiteX142" fmla="*/ 4117780 w 12192000"/>
              <a:gd name="connsiteY142" fmla="*/ 5045175 h 5096785"/>
              <a:gd name="connsiteX143" fmla="*/ 3960074 w 12192000"/>
              <a:gd name="connsiteY143" fmla="*/ 5050708 h 5096785"/>
              <a:gd name="connsiteX144" fmla="*/ 3947260 w 12192000"/>
              <a:gd name="connsiteY144" fmla="*/ 5041167 h 5096785"/>
              <a:gd name="connsiteX145" fmla="*/ 3931969 w 12192000"/>
              <a:gd name="connsiteY145" fmla="*/ 5035902 h 5096785"/>
              <a:gd name="connsiteX146" fmla="*/ 3929836 w 12192000"/>
              <a:gd name="connsiteY146" fmla="*/ 5036901 h 5096785"/>
              <a:gd name="connsiteX147" fmla="*/ 3911296 w 12192000"/>
              <a:gd name="connsiteY147" fmla="*/ 5035663 h 5096785"/>
              <a:gd name="connsiteX148" fmla="*/ 3907746 w 12192000"/>
              <a:gd name="connsiteY148" fmla="*/ 5032107 h 5096785"/>
              <a:gd name="connsiteX149" fmla="*/ 3895182 w 12192000"/>
              <a:gd name="connsiteY149" fmla="*/ 5030229 h 5096785"/>
              <a:gd name="connsiteX150" fmla="*/ 3870866 w 12192000"/>
              <a:gd name="connsiteY150" fmla="*/ 5023753 h 5096785"/>
              <a:gd name="connsiteX151" fmla="*/ 3865913 w 12192000"/>
              <a:gd name="connsiteY151" fmla="*/ 5025143 h 5096785"/>
              <a:gd name="connsiteX152" fmla="*/ 3828606 w 12192000"/>
              <a:gd name="connsiteY152" fmla="*/ 5019426 h 5096785"/>
              <a:gd name="connsiteX153" fmla="*/ 3827901 w 12192000"/>
              <a:gd name="connsiteY153" fmla="*/ 5020583 h 5096785"/>
              <a:gd name="connsiteX154" fmla="*/ 3816543 w 12192000"/>
              <a:gd name="connsiteY154" fmla="*/ 5024366 h 5096785"/>
              <a:gd name="connsiteX155" fmla="*/ 3795278 w 12192000"/>
              <a:gd name="connsiteY155" fmla="*/ 5028779 h 5096785"/>
              <a:gd name="connsiteX156" fmla="*/ 3743858 w 12192000"/>
              <a:gd name="connsiteY156" fmla="*/ 5054237 h 5096785"/>
              <a:gd name="connsiteX157" fmla="*/ 3704945 w 12192000"/>
              <a:gd name="connsiteY157" fmla="*/ 5048413 h 5096785"/>
              <a:gd name="connsiteX158" fmla="*/ 3696992 w 12192000"/>
              <a:gd name="connsiteY158" fmla="*/ 5047914 h 5096785"/>
              <a:gd name="connsiteX159" fmla="*/ 3696780 w 12192000"/>
              <a:gd name="connsiteY159" fmla="*/ 5048181 h 5096785"/>
              <a:gd name="connsiteX160" fmla="*/ 3688290 w 12192000"/>
              <a:gd name="connsiteY160" fmla="*/ 5048204 h 5096785"/>
              <a:gd name="connsiteX161" fmla="*/ 3682486 w 12192000"/>
              <a:gd name="connsiteY161" fmla="*/ 5047000 h 5096785"/>
              <a:gd name="connsiteX162" fmla="*/ 3667056 w 12192000"/>
              <a:gd name="connsiteY162" fmla="*/ 5046030 h 5096785"/>
              <a:gd name="connsiteX163" fmla="*/ 3661403 w 12192000"/>
              <a:gd name="connsiteY163" fmla="*/ 5047537 h 5096785"/>
              <a:gd name="connsiteX164" fmla="*/ 3658673 w 12192000"/>
              <a:gd name="connsiteY164" fmla="*/ 5050790 h 5096785"/>
              <a:gd name="connsiteX165" fmla="*/ 3657333 w 12192000"/>
              <a:gd name="connsiteY165" fmla="*/ 5050325 h 5096785"/>
              <a:gd name="connsiteX166" fmla="*/ 3626778 w 12192000"/>
              <a:gd name="connsiteY166" fmla="*/ 5057882 h 5096785"/>
              <a:gd name="connsiteX167" fmla="*/ 3560067 w 12192000"/>
              <a:gd name="connsiteY167" fmla="*/ 5064266 h 5096785"/>
              <a:gd name="connsiteX168" fmla="*/ 3522641 w 12192000"/>
              <a:gd name="connsiteY168" fmla="*/ 5063654 h 5096785"/>
              <a:gd name="connsiteX169" fmla="*/ 3419275 w 12192000"/>
              <a:gd name="connsiteY169" fmla="*/ 5066646 h 5096785"/>
              <a:gd name="connsiteX170" fmla="*/ 3314869 w 12192000"/>
              <a:gd name="connsiteY170" fmla="*/ 5073197 h 5096785"/>
              <a:gd name="connsiteX171" fmla="*/ 3259088 w 12192000"/>
              <a:gd name="connsiteY171" fmla="*/ 5096363 h 5096785"/>
              <a:gd name="connsiteX172" fmla="*/ 3253104 w 12192000"/>
              <a:gd name="connsiteY172" fmla="*/ 5096785 h 5096785"/>
              <a:gd name="connsiteX173" fmla="*/ 3238751 w 12192000"/>
              <a:gd name="connsiteY173" fmla="*/ 5092996 h 5096785"/>
              <a:gd name="connsiteX174" fmla="*/ 3233681 w 12192000"/>
              <a:gd name="connsiteY174" fmla="*/ 5090758 h 5096785"/>
              <a:gd name="connsiteX175" fmla="*/ 3225562 w 12192000"/>
              <a:gd name="connsiteY175" fmla="*/ 5089215 h 5096785"/>
              <a:gd name="connsiteX176" fmla="*/ 3225260 w 12192000"/>
              <a:gd name="connsiteY176" fmla="*/ 5089437 h 5096785"/>
              <a:gd name="connsiteX177" fmla="*/ 3217859 w 12192000"/>
              <a:gd name="connsiteY177" fmla="*/ 5087484 h 5096785"/>
              <a:gd name="connsiteX178" fmla="*/ 3182980 w 12192000"/>
              <a:gd name="connsiteY178" fmla="*/ 5074650 h 5096785"/>
              <a:gd name="connsiteX179" fmla="*/ 3123938 w 12192000"/>
              <a:gd name="connsiteY179" fmla="*/ 5089912 h 5096785"/>
              <a:gd name="connsiteX180" fmla="*/ 3101912 w 12192000"/>
              <a:gd name="connsiteY180" fmla="*/ 5090281 h 5096785"/>
              <a:gd name="connsiteX181" fmla="*/ 3089591 w 12192000"/>
              <a:gd name="connsiteY181" fmla="*/ 5091865 h 5096785"/>
              <a:gd name="connsiteX182" fmla="*/ 3088465 w 12192000"/>
              <a:gd name="connsiteY182" fmla="*/ 5092858 h 5096785"/>
              <a:gd name="connsiteX183" fmla="*/ 3055081 w 12192000"/>
              <a:gd name="connsiteY183" fmla="*/ 5080424 h 5096785"/>
              <a:gd name="connsiteX184" fmla="*/ 3049807 w 12192000"/>
              <a:gd name="connsiteY184" fmla="*/ 5080860 h 5096785"/>
              <a:gd name="connsiteX185" fmla="*/ 3029122 w 12192000"/>
              <a:gd name="connsiteY185" fmla="*/ 5070085 h 5096785"/>
              <a:gd name="connsiteX186" fmla="*/ 3017862 w 12192000"/>
              <a:gd name="connsiteY186" fmla="*/ 5065942 h 5096785"/>
              <a:gd name="connsiteX187" fmla="*/ 3015868 w 12192000"/>
              <a:gd name="connsiteY187" fmla="*/ 5061832 h 5096785"/>
              <a:gd name="connsiteX188" fmla="*/ 2998644 w 12192000"/>
              <a:gd name="connsiteY188" fmla="*/ 5057210 h 5096785"/>
              <a:gd name="connsiteX189" fmla="*/ 2996219 w 12192000"/>
              <a:gd name="connsiteY189" fmla="*/ 5057788 h 5096785"/>
              <a:gd name="connsiteX190" fmla="*/ 2983676 w 12192000"/>
              <a:gd name="connsiteY190" fmla="*/ 5049852 h 5096785"/>
              <a:gd name="connsiteX191" fmla="*/ 2903609 w 12192000"/>
              <a:gd name="connsiteY191" fmla="*/ 4998457 h 5096785"/>
              <a:gd name="connsiteX192" fmla="*/ 2758830 w 12192000"/>
              <a:gd name="connsiteY192" fmla="*/ 4974760 h 5096785"/>
              <a:gd name="connsiteX193" fmla="*/ 2532669 w 12192000"/>
              <a:gd name="connsiteY193" fmla="*/ 4940573 h 5096785"/>
              <a:gd name="connsiteX194" fmla="*/ 2389931 w 12192000"/>
              <a:gd name="connsiteY194" fmla="*/ 4905785 h 5096785"/>
              <a:gd name="connsiteX195" fmla="*/ 2335186 w 12192000"/>
              <a:gd name="connsiteY195" fmla="*/ 4902957 h 5096785"/>
              <a:gd name="connsiteX196" fmla="*/ 2295307 w 12192000"/>
              <a:gd name="connsiteY196" fmla="*/ 4879800 h 5096785"/>
              <a:gd name="connsiteX197" fmla="*/ 2273393 w 12192000"/>
              <a:gd name="connsiteY197" fmla="*/ 4883565 h 5096785"/>
              <a:gd name="connsiteX198" fmla="*/ 2269523 w 12192000"/>
              <a:gd name="connsiteY198" fmla="*/ 4884442 h 5096785"/>
              <a:gd name="connsiteX199" fmla="*/ 2256015 w 12192000"/>
              <a:gd name="connsiteY199" fmla="*/ 4883014 h 5096785"/>
              <a:gd name="connsiteX200" fmla="*/ 2249731 w 12192000"/>
              <a:gd name="connsiteY200" fmla="*/ 4888778 h 5096785"/>
              <a:gd name="connsiteX201" fmla="*/ 2227629 w 12192000"/>
              <a:gd name="connsiteY201" fmla="*/ 4891047 h 5096785"/>
              <a:gd name="connsiteX202" fmla="*/ 2203460 w 12192000"/>
              <a:gd name="connsiteY202" fmla="*/ 4886696 h 5096785"/>
              <a:gd name="connsiteX203" fmla="*/ 2091528 w 12192000"/>
              <a:gd name="connsiteY203" fmla="*/ 4859155 h 5096785"/>
              <a:gd name="connsiteX204" fmla="*/ 2022901 w 12192000"/>
              <a:gd name="connsiteY204" fmla="*/ 4846594 h 5096785"/>
              <a:gd name="connsiteX205" fmla="*/ 1994227 w 12192000"/>
              <a:gd name="connsiteY205" fmla="*/ 4847973 h 5096785"/>
              <a:gd name="connsiteX206" fmla="*/ 1955936 w 12192000"/>
              <a:gd name="connsiteY206" fmla="*/ 4845765 h 5096785"/>
              <a:gd name="connsiteX207" fmla="*/ 1741924 w 12192000"/>
              <a:gd name="connsiteY207" fmla="*/ 4808054 h 5096785"/>
              <a:gd name="connsiteX208" fmla="*/ 1734410 w 12192000"/>
              <a:gd name="connsiteY208" fmla="*/ 4811675 h 5096785"/>
              <a:gd name="connsiteX209" fmla="*/ 1691423 w 12192000"/>
              <a:gd name="connsiteY209" fmla="*/ 4802777 h 5096785"/>
              <a:gd name="connsiteX210" fmla="*/ 1554504 w 12192000"/>
              <a:gd name="connsiteY210" fmla="*/ 4739985 h 5096785"/>
              <a:gd name="connsiteX211" fmla="*/ 1470119 w 12192000"/>
              <a:gd name="connsiteY211" fmla="*/ 4723470 h 5096785"/>
              <a:gd name="connsiteX212" fmla="*/ 1437967 w 12192000"/>
              <a:gd name="connsiteY212" fmla="*/ 4722710 h 5096785"/>
              <a:gd name="connsiteX213" fmla="*/ 1384234 w 12192000"/>
              <a:gd name="connsiteY213" fmla="*/ 4721117 h 5096785"/>
              <a:gd name="connsiteX214" fmla="*/ 1338647 w 12192000"/>
              <a:gd name="connsiteY214" fmla="*/ 4732483 h 5096785"/>
              <a:gd name="connsiteX215" fmla="*/ 1295869 w 12192000"/>
              <a:gd name="connsiteY215" fmla="*/ 4726175 h 5096785"/>
              <a:gd name="connsiteX216" fmla="*/ 1292949 w 12192000"/>
              <a:gd name="connsiteY216" fmla="*/ 4708469 h 5096785"/>
              <a:gd name="connsiteX217" fmla="*/ 1244908 w 12192000"/>
              <a:gd name="connsiteY217" fmla="*/ 4706993 h 5096785"/>
              <a:gd name="connsiteX218" fmla="*/ 1171266 w 12192000"/>
              <a:gd name="connsiteY218" fmla="*/ 4706535 h 5096785"/>
              <a:gd name="connsiteX219" fmla="*/ 1160868 w 12192000"/>
              <a:gd name="connsiteY219" fmla="*/ 4701936 h 5096785"/>
              <a:gd name="connsiteX220" fmla="*/ 1147599 w 12192000"/>
              <a:gd name="connsiteY220" fmla="*/ 4714833 h 5096785"/>
              <a:gd name="connsiteX221" fmla="*/ 1119603 w 12192000"/>
              <a:gd name="connsiteY221" fmla="*/ 4721303 h 5096785"/>
              <a:gd name="connsiteX222" fmla="*/ 997851 w 12192000"/>
              <a:gd name="connsiteY222" fmla="*/ 4722336 h 5096785"/>
              <a:gd name="connsiteX223" fmla="*/ 976455 w 12192000"/>
              <a:gd name="connsiteY223" fmla="*/ 4726407 h 5096785"/>
              <a:gd name="connsiteX224" fmla="*/ 949939 w 12192000"/>
              <a:gd name="connsiteY224" fmla="*/ 4719699 h 5096785"/>
              <a:gd name="connsiteX225" fmla="*/ 894148 w 12192000"/>
              <a:gd name="connsiteY225" fmla="*/ 4710406 h 5096785"/>
              <a:gd name="connsiteX226" fmla="*/ 857990 w 12192000"/>
              <a:gd name="connsiteY226" fmla="*/ 4696844 h 5096785"/>
              <a:gd name="connsiteX227" fmla="*/ 848649 w 12192000"/>
              <a:gd name="connsiteY227" fmla="*/ 4704021 h 5096785"/>
              <a:gd name="connsiteX228" fmla="*/ 826436 w 12192000"/>
              <a:gd name="connsiteY228" fmla="*/ 4707421 h 5096785"/>
              <a:gd name="connsiteX229" fmla="*/ 733052 w 12192000"/>
              <a:gd name="connsiteY229" fmla="*/ 4701884 h 5096785"/>
              <a:gd name="connsiteX230" fmla="*/ 716185 w 12192000"/>
              <a:gd name="connsiteY230" fmla="*/ 4703827 h 5096785"/>
              <a:gd name="connsiteX231" fmla="*/ 696663 w 12192000"/>
              <a:gd name="connsiteY231" fmla="*/ 4697420 h 5096785"/>
              <a:gd name="connsiteX232" fmla="*/ 582722 w 12192000"/>
              <a:gd name="connsiteY232" fmla="*/ 4658637 h 5096785"/>
              <a:gd name="connsiteX233" fmla="*/ 581118 w 12192000"/>
              <a:gd name="connsiteY233" fmla="*/ 4654120 h 5096785"/>
              <a:gd name="connsiteX234" fmla="*/ 546453 w 12192000"/>
              <a:gd name="connsiteY234" fmla="*/ 4652542 h 5096785"/>
              <a:gd name="connsiteX235" fmla="*/ 536773 w 12192000"/>
              <a:gd name="connsiteY235" fmla="*/ 4644609 h 5096785"/>
              <a:gd name="connsiteX236" fmla="*/ 518899 w 12192000"/>
              <a:gd name="connsiteY236" fmla="*/ 4642839 h 5096785"/>
              <a:gd name="connsiteX237" fmla="*/ 388896 w 12192000"/>
              <a:gd name="connsiteY237" fmla="*/ 4619173 h 5096785"/>
              <a:gd name="connsiteX238" fmla="*/ 366479 w 12192000"/>
              <a:gd name="connsiteY238" fmla="*/ 4618896 h 5096785"/>
              <a:gd name="connsiteX239" fmla="*/ 342781 w 12192000"/>
              <a:gd name="connsiteY239" fmla="*/ 4601239 h 5096785"/>
              <a:gd name="connsiteX240" fmla="*/ 255925 w 12192000"/>
              <a:gd name="connsiteY240" fmla="*/ 4598685 h 5096785"/>
              <a:gd name="connsiteX241" fmla="*/ 226919 w 12192000"/>
              <a:gd name="connsiteY241" fmla="*/ 4598460 h 5096785"/>
              <a:gd name="connsiteX242" fmla="*/ 213925 w 12192000"/>
              <a:gd name="connsiteY242" fmla="*/ 4597783 h 5096785"/>
              <a:gd name="connsiteX243" fmla="*/ 215196 w 12192000"/>
              <a:gd name="connsiteY243" fmla="*/ 4588576 h 5096785"/>
              <a:gd name="connsiteX244" fmla="*/ 180214 w 12192000"/>
              <a:gd name="connsiteY244" fmla="*/ 4583701 h 5096785"/>
              <a:gd name="connsiteX245" fmla="*/ 83203 w 12192000"/>
              <a:gd name="connsiteY245" fmla="*/ 4531664 h 5096785"/>
              <a:gd name="connsiteX246" fmla="*/ 4106 w 12192000"/>
              <a:gd name="connsiteY246" fmla="*/ 4517202 h 5096785"/>
              <a:gd name="connsiteX247" fmla="*/ 0 w 12192000"/>
              <a:gd name="connsiteY247" fmla="*/ 4516084 h 5096785"/>
              <a:gd name="connsiteX248" fmla="*/ 0 w 12192000"/>
              <a:gd name="connsiteY248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697102 w 12192000"/>
              <a:gd name="connsiteY75" fmla="*/ 4595916 h 5096785"/>
              <a:gd name="connsiteX76" fmla="*/ 6574528 w 12192000"/>
              <a:gd name="connsiteY76" fmla="*/ 4641155 h 5096785"/>
              <a:gd name="connsiteX77" fmla="*/ 6573036 w 12192000"/>
              <a:gd name="connsiteY77" fmla="*/ 4641049 h 5096785"/>
              <a:gd name="connsiteX78" fmla="*/ 6571920 w 12192000"/>
              <a:gd name="connsiteY78" fmla="*/ 4644739 h 5096785"/>
              <a:gd name="connsiteX79" fmla="*/ 6552021 w 12192000"/>
              <a:gd name="connsiteY79" fmla="*/ 4650379 h 5096785"/>
              <a:gd name="connsiteX80" fmla="*/ 6545925 w 12192000"/>
              <a:gd name="connsiteY80" fmla="*/ 4650675 h 5096785"/>
              <a:gd name="connsiteX81" fmla="*/ 6537822 w 12192000"/>
              <a:gd name="connsiteY81" fmla="*/ 4652769 h 5096785"/>
              <a:gd name="connsiteX82" fmla="*/ 6537743 w 12192000"/>
              <a:gd name="connsiteY82" fmla="*/ 4653068 h 5096785"/>
              <a:gd name="connsiteX83" fmla="*/ 6490057 w 12192000"/>
              <a:gd name="connsiteY83" fmla="*/ 4658624 h 5096785"/>
              <a:gd name="connsiteX84" fmla="*/ 6386800 w 12192000"/>
              <a:gd name="connsiteY84" fmla="*/ 4715431 h 5096785"/>
              <a:gd name="connsiteX85" fmla="*/ 6382703 w 12192000"/>
              <a:gd name="connsiteY85" fmla="*/ 4717930 h 5096785"/>
              <a:gd name="connsiteX86" fmla="*/ 6356495 w 12192000"/>
              <a:gd name="connsiteY86" fmla="*/ 4717843 h 5096785"/>
              <a:gd name="connsiteX87" fmla="*/ 6343628 w 12192000"/>
              <a:gd name="connsiteY87" fmla="*/ 4719161 h 5096785"/>
              <a:gd name="connsiteX88" fmla="*/ 6338605 w 12192000"/>
              <a:gd name="connsiteY88" fmla="*/ 4716723 h 5096785"/>
              <a:gd name="connsiteX89" fmla="*/ 6320318 w 12192000"/>
              <a:gd name="connsiteY89" fmla="*/ 4720095 h 5096785"/>
              <a:gd name="connsiteX90" fmla="*/ 6318742 w 12192000"/>
              <a:gd name="connsiteY90" fmla="*/ 4721541 h 5096785"/>
              <a:gd name="connsiteX91" fmla="*/ 6301708 w 12192000"/>
              <a:gd name="connsiteY91" fmla="*/ 4720380 h 5096785"/>
              <a:gd name="connsiteX92" fmla="*/ 6285082 w 12192000"/>
              <a:gd name="connsiteY92" fmla="*/ 4714639 h 5096785"/>
              <a:gd name="connsiteX93" fmla="*/ 6136936 w 12192000"/>
              <a:gd name="connsiteY93" fmla="*/ 4758246 h 5096785"/>
              <a:gd name="connsiteX94" fmla="*/ 5988578 w 12192000"/>
              <a:gd name="connsiteY94" fmla="*/ 4754427 h 5096785"/>
              <a:gd name="connsiteX95" fmla="*/ 5908701 w 12192000"/>
              <a:gd name="connsiteY95" fmla="*/ 4779160 h 5096785"/>
              <a:gd name="connsiteX96" fmla="*/ 5892219 w 12192000"/>
              <a:gd name="connsiteY96" fmla="*/ 4807892 h 5096785"/>
              <a:gd name="connsiteX97" fmla="*/ 5683612 w 12192000"/>
              <a:gd name="connsiteY97" fmla="*/ 4848770 h 5096785"/>
              <a:gd name="connsiteX98" fmla="*/ 5635111 w 12192000"/>
              <a:gd name="connsiteY98" fmla="*/ 4868888 h 5096785"/>
              <a:gd name="connsiteX99" fmla="*/ 5582652 w 12192000"/>
              <a:gd name="connsiteY99" fmla="*/ 4866836 h 5096785"/>
              <a:gd name="connsiteX100" fmla="*/ 5567213 w 12192000"/>
              <a:gd name="connsiteY100" fmla="*/ 4878769 h 5096785"/>
              <a:gd name="connsiteX101" fmla="*/ 5564659 w 12192000"/>
              <a:gd name="connsiteY101" fmla="*/ 4881042 h 5096785"/>
              <a:gd name="connsiteX102" fmla="*/ 5552102 w 12192000"/>
              <a:gd name="connsiteY102" fmla="*/ 4885426 h 5096785"/>
              <a:gd name="connsiteX103" fmla="*/ 5551475 w 12192000"/>
              <a:gd name="connsiteY103" fmla="*/ 4892560 h 5096785"/>
              <a:gd name="connsiteX104" fmla="*/ 5534664 w 12192000"/>
              <a:gd name="connsiteY104" fmla="*/ 4903385 h 5096785"/>
              <a:gd name="connsiteX105" fmla="*/ 5510737 w 12192000"/>
              <a:gd name="connsiteY105" fmla="*/ 4909807 h 5096785"/>
              <a:gd name="connsiteX106" fmla="*/ 5393901 w 12192000"/>
              <a:gd name="connsiteY106" fmla="*/ 4933709 h 5096785"/>
              <a:gd name="connsiteX107" fmla="*/ 5325782 w 12192000"/>
              <a:gd name="connsiteY107" fmla="*/ 4951789 h 5096785"/>
              <a:gd name="connsiteX108" fmla="*/ 5302703 w 12192000"/>
              <a:gd name="connsiteY108" fmla="*/ 4964590 h 5096785"/>
              <a:gd name="connsiteX109" fmla="*/ 5268591 w 12192000"/>
              <a:gd name="connsiteY109" fmla="*/ 4978479 h 5096785"/>
              <a:gd name="connsiteX110" fmla="*/ 5210559 w 12192000"/>
              <a:gd name="connsiteY110" fmla="*/ 5007585 h 5096785"/>
              <a:gd name="connsiteX111" fmla="*/ 5177597 w 12192000"/>
              <a:gd name="connsiteY111" fmla="*/ 5015926 h 5096785"/>
              <a:gd name="connsiteX112" fmla="*/ 5160569 w 12192000"/>
              <a:gd name="connsiteY112" fmla="*/ 5025681 h 5096785"/>
              <a:gd name="connsiteX113" fmla="*/ 5152748 w 12192000"/>
              <a:gd name="connsiteY113" fmla="*/ 5026569 h 5096785"/>
              <a:gd name="connsiteX114" fmla="*/ 5127678 w 12192000"/>
              <a:gd name="connsiteY114" fmla="*/ 5032947 h 5096785"/>
              <a:gd name="connsiteX115" fmla="*/ 5113147 w 12192000"/>
              <a:gd name="connsiteY115" fmla="*/ 5035818 h 5096785"/>
              <a:gd name="connsiteX116" fmla="*/ 5107301 w 12192000"/>
              <a:gd name="connsiteY116" fmla="*/ 5036672 h 5096785"/>
              <a:gd name="connsiteX117" fmla="*/ 5093215 w 12192000"/>
              <a:gd name="connsiteY117" fmla="*/ 5032880 h 5096785"/>
              <a:gd name="connsiteX118" fmla="*/ 5077058 w 12192000"/>
              <a:gd name="connsiteY118" fmla="*/ 5038681 h 5096785"/>
              <a:gd name="connsiteX119" fmla="*/ 5057349 w 12192000"/>
              <a:gd name="connsiteY119" fmla="*/ 5036015 h 5096785"/>
              <a:gd name="connsiteX120" fmla="*/ 5053945 w 12192000"/>
              <a:gd name="connsiteY120" fmla="*/ 5041952 h 5096785"/>
              <a:gd name="connsiteX121" fmla="*/ 5040021 w 12192000"/>
              <a:gd name="connsiteY121" fmla="*/ 5050052 h 5096785"/>
              <a:gd name="connsiteX122" fmla="*/ 5025913 w 12192000"/>
              <a:gd name="connsiteY122" fmla="*/ 5046535 h 5096785"/>
              <a:gd name="connsiteX123" fmla="*/ 4998218 w 12192000"/>
              <a:gd name="connsiteY123" fmla="*/ 5048065 h 5096785"/>
              <a:gd name="connsiteX124" fmla="*/ 4991008 w 12192000"/>
              <a:gd name="connsiteY124" fmla="*/ 5050439 h 5096785"/>
              <a:gd name="connsiteX125" fmla="*/ 4963503 w 12192000"/>
              <a:gd name="connsiteY125" fmla="*/ 5047575 h 5096785"/>
              <a:gd name="connsiteX126" fmla="*/ 4921053 w 12192000"/>
              <a:gd name="connsiteY126" fmla="*/ 5048925 h 5096785"/>
              <a:gd name="connsiteX127" fmla="*/ 4873420 w 12192000"/>
              <a:gd name="connsiteY127" fmla="*/ 5054929 h 5096785"/>
              <a:gd name="connsiteX128" fmla="*/ 4858825 w 12192000"/>
              <a:gd name="connsiteY128" fmla="*/ 5051329 h 5096785"/>
              <a:gd name="connsiteX129" fmla="*/ 4769340 w 12192000"/>
              <a:gd name="connsiteY129" fmla="*/ 5053090 h 5096785"/>
              <a:gd name="connsiteX130" fmla="*/ 4744152 w 12192000"/>
              <a:gd name="connsiteY130" fmla="*/ 5053391 h 5096785"/>
              <a:gd name="connsiteX131" fmla="*/ 4723556 w 12192000"/>
              <a:gd name="connsiteY131" fmla="*/ 5059633 h 5096785"/>
              <a:gd name="connsiteX132" fmla="*/ 4719699 w 12192000"/>
              <a:gd name="connsiteY132" fmla="*/ 5066298 h 5096785"/>
              <a:gd name="connsiteX133" fmla="*/ 4706016 w 12192000"/>
              <a:gd name="connsiteY133" fmla="*/ 5067422 h 5096785"/>
              <a:gd name="connsiteX134" fmla="*/ 4702593 w 12192000"/>
              <a:gd name="connsiteY134" fmla="*/ 5068973 h 5096785"/>
              <a:gd name="connsiteX135" fmla="*/ 4682766 w 12192000"/>
              <a:gd name="connsiteY135" fmla="*/ 5076609 h 5096785"/>
              <a:gd name="connsiteX136" fmla="*/ 4634960 w 12192000"/>
              <a:gd name="connsiteY136" fmla="*/ 5061852 h 5096785"/>
              <a:gd name="connsiteX137" fmla="*/ 4580645 w 12192000"/>
              <a:gd name="connsiteY137" fmla="*/ 5069246 h 5096785"/>
              <a:gd name="connsiteX138" fmla="*/ 4368005 w 12192000"/>
              <a:gd name="connsiteY138" fmla="*/ 5057426 h 5096785"/>
              <a:gd name="connsiteX139" fmla="*/ 4339489 w 12192000"/>
              <a:gd name="connsiteY139" fmla="*/ 5080858 h 5096785"/>
              <a:gd name="connsiteX140" fmla="*/ 4253895 w 12192000"/>
              <a:gd name="connsiteY140" fmla="*/ 5085008 h 5096785"/>
              <a:gd name="connsiteX141" fmla="*/ 4117780 w 12192000"/>
              <a:gd name="connsiteY141" fmla="*/ 5045175 h 5096785"/>
              <a:gd name="connsiteX142" fmla="*/ 3960074 w 12192000"/>
              <a:gd name="connsiteY142" fmla="*/ 5050708 h 5096785"/>
              <a:gd name="connsiteX143" fmla="*/ 3947260 w 12192000"/>
              <a:gd name="connsiteY143" fmla="*/ 5041167 h 5096785"/>
              <a:gd name="connsiteX144" fmla="*/ 3931969 w 12192000"/>
              <a:gd name="connsiteY144" fmla="*/ 5035902 h 5096785"/>
              <a:gd name="connsiteX145" fmla="*/ 3929836 w 12192000"/>
              <a:gd name="connsiteY145" fmla="*/ 5036901 h 5096785"/>
              <a:gd name="connsiteX146" fmla="*/ 3911296 w 12192000"/>
              <a:gd name="connsiteY146" fmla="*/ 5035663 h 5096785"/>
              <a:gd name="connsiteX147" fmla="*/ 3907746 w 12192000"/>
              <a:gd name="connsiteY147" fmla="*/ 5032107 h 5096785"/>
              <a:gd name="connsiteX148" fmla="*/ 3895182 w 12192000"/>
              <a:gd name="connsiteY148" fmla="*/ 5030229 h 5096785"/>
              <a:gd name="connsiteX149" fmla="*/ 3870866 w 12192000"/>
              <a:gd name="connsiteY149" fmla="*/ 5023753 h 5096785"/>
              <a:gd name="connsiteX150" fmla="*/ 3865913 w 12192000"/>
              <a:gd name="connsiteY150" fmla="*/ 5025143 h 5096785"/>
              <a:gd name="connsiteX151" fmla="*/ 3828606 w 12192000"/>
              <a:gd name="connsiteY151" fmla="*/ 5019426 h 5096785"/>
              <a:gd name="connsiteX152" fmla="*/ 3827901 w 12192000"/>
              <a:gd name="connsiteY152" fmla="*/ 5020583 h 5096785"/>
              <a:gd name="connsiteX153" fmla="*/ 3816543 w 12192000"/>
              <a:gd name="connsiteY153" fmla="*/ 5024366 h 5096785"/>
              <a:gd name="connsiteX154" fmla="*/ 3795278 w 12192000"/>
              <a:gd name="connsiteY154" fmla="*/ 5028779 h 5096785"/>
              <a:gd name="connsiteX155" fmla="*/ 3743858 w 12192000"/>
              <a:gd name="connsiteY155" fmla="*/ 5054237 h 5096785"/>
              <a:gd name="connsiteX156" fmla="*/ 3704945 w 12192000"/>
              <a:gd name="connsiteY156" fmla="*/ 5048413 h 5096785"/>
              <a:gd name="connsiteX157" fmla="*/ 3696992 w 12192000"/>
              <a:gd name="connsiteY157" fmla="*/ 5047914 h 5096785"/>
              <a:gd name="connsiteX158" fmla="*/ 3696780 w 12192000"/>
              <a:gd name="connsiteY158" fmla="*/ 5048181 h 5096785"/>
              <a:gd name="connsiteX159" fmla="*/ 3688290 w 12192000"/>
              <a:gd name="connsiteY159" fmla="*/ 5048204 h 5096785"/>
              <a:gd name="connsiteX160" fmla="*/ 3682486 w 12192000"/>
              <a:gd name="connsiteY160" fmla="*/ 5047000 h 5096785"/>
              <a:gd name="connsiteX161" fmla="*/ 3667056 w 12192000"/>
              <a:gd name="connsiteY161" fmla="*/ 5046030 h 5096785"/>
              <a:gd name="connsiteX162" fmla="*/ 3661403 w 12192000"/>
              <a:gd name="connsiteY162" fmla="*/ 5047537 h 5096785"/>
              <a:gd name="connsiteX163" fmla="*/ 3658673 w 12192000"/>
              <a:gd name="connsiteY163" fmla="*/ 5050790 h 5096785"/>
              <a:gd name="connsiteX164" fmla="*/ 3657333 w 12192000"/>
              <a:gd name="connsiteY164" fmla="*/ 5050325 h 5096785"/>
              <a:gd name="connsiteX165" fmla="*/ 3626778 w 12192000"/>
              <a:gd name="connsiteY165" fmla="*/ 5057882 h 5096785"/>
              <a:gd name="connsiteX166" fmla="*/ 3560067 w 12192000"/>
              <a:gd name="connsiteY166" fmla="*/ 5064266 h 5096785"/>
              <a:gd name="connsiteX167" fmla="*/ 3522641 w 12192000"/>
              <a:gd name="connsiteY167" fmla="*/ 5063654 h 5096785"/>
              <a:gd name="connsiteX168" fmla="*/ 3419275 w 12192000"/>
              <a:gd name="connsiteY168" fmla="*/ 5066646 h 5096785"/>
              <a:gd name="connsiteX169" fmla="*/ 3314869 w 12192000"/>
              <a:gd name="connsiteY169" fmla="*/ 5073197 h 5096785"/>
              <a:gd name="connsiteX170" fmla="*/ 3259088 w 12192000"/>
              <a:gd name="connsiteY170" fmla="*/ 5096363 h 5096785"/>
              <a:gd name="connsiteX171" fmla="*/ 3253104 w 12192000"/>
              <a:gd name="connsiteY171" fmla="*/ 5096785 h 5096785"/>
              <a:gd name="connsiteX172" fmla="*/ 3238751 w 12192000"/>
              <a:gd name="connsiteY172" fmla="*/ 5092996 h 5096785"/>
              <a:gd name="connsiteX173" fmla="*/ 3233681 w 12192000"/>
              <a:gd name="connsiteY173" fmla="*/ 5090758 h 5096785"/>
              <a:gd name="connsiteX174" fmla="*/ 3225562 w 12192000"/>
              <a:gd name="connsiteY174" fmla="*/ 5089215 h 5096785"/>
              <a:gd name="connsiteX175" fmla="*/ 3225260 w 12192000"/>
              <a:gd name="connsiteY175" fmla="*/ 5089437 h 5096785"/>
              <a:gd name="connsiteX176" fmla="*/ 3217859 w 12192000"/>
              <a:gd name="connsiteY176" fmla="*/ 5087484 h 5096785"/>
              <a:gd name="connsiteX177" fmla="*/ 3182980 w 12192000"/>
              <a:gd name="connsiteY177" fmla="*/ 5074650 h 5096785"/>
              <a:gd name="connsiteX178" fmla="*/ 3123938 w 12192000"/>
              <a:gd name="connsiteY178" fmla="*/ 5089912 h 5096785"/>
              <a:gd name="connsiteX179" fmla="*/ 3101912 w 12192000"/>
              <a:gd name="connsiteY179" fmla="*/ 5090281 h 5096785"/>
              <a:gd name="connsiteX180" fmla="*/ 3089591 w 12192000"/>
              <a:gd name="connsiteY180" fmla="*/ 5091865 h 5096785"/>
              <a:gd name="connsiteX181" fmla="*/ 3088465 w 12192000"/>
              <a:gd name="connsiteY181" fmla="*/ 5092858 h 5096785"/>
              <a:gd name="connsiteX182" fmla="*/ 3055081 w 12192000"/>
              <a:gd name="connsiteY182" fmla="*/ 5080424 h 5096785"/>
              <a:gd name="connsiteX183" fmla="*/ 3049807 w 12192000"/>
              <a:gd name="connsiteY183" fmla="*/ 5080860 h 5096785"/>
              <a:gd name="connsiteX184" fmla="*/ 3029122 w 12192000"/>
              <a:gd name="connsiteY184" fmla="*/ 5070085 h 5096785"/>
              <a:gd name="connsiteX185" fmla="*/ 3017862 w 12192000"/>
              <a:gd name="connsiteY185" fmla="*/ 5065942 h 5096785"/>
              <a:gd name="connsiteX186" fmla="*/ 3015868 w 12192000"/>
              <a:gd name="connsiteY186" fmla="*/ 5061832 h 5096785"/>
              <a:gd name="connsiteX187" fmla="*/ 2998644 w 12192000"/>
              <a:gd name="connsiteY187" fmla="*/ 5057210 h 5096785"/>
              <a:gd name="connsiteX188" fmla="*/ 2996219 w 12192000"/>
              <a:gd name="connsiteY188" fmla="*/ 5057788 h 5096785"/>
              <a:gd name="connsiteX189" fmla="*/ 2983676 w 12192000"/>
              <a:gd name="connsiteY189" fmla="*/ 5049852 h 5096785"/>
              <a:gd name="connsiteX190" fmla="*/ 2903609 w 12192000"/>
              <a:gd name="connsiteY190" fmla="*/ 4998457 h 5096785"/>
              <a:gd name="connsiteX191" fmla="*/ 2758830 w 12192000"/>
              <a:gd name="connsiteY191" fmla="*/ 4974760 h 5096785"/>
              <a:gd name="connsiteX192" fmla="*/ 2532669 w 12192000"/>
              <a:gd name="connsiteY192" fmla="*/ 4940573 h 5096785"/>
              <a:gd name="connsiteX193" fmla="*/ 2389931 w 12192000"/>
              <a:gd name="connsiteY193" fmla="*/ 4905785 h 5096785"/>
              <a:gd name="connsiteX194" fmla="*/ 2335186 w 12192000"/>
              <a:gd name="connsiteY194" fmla="*/ 4902957 h 5096785"/>
              <a:gd name="connsiteX195" fmla="*/ 2295307 w 12192000"/>
              <a:gd name="connsiteY195" fmla="*/ 4879800 h 5096785"/>
              <a:gd name="connsiteX196" fmla="*/ 2273393 w 12192000"/>
              <a:gd name="connsiteY196" fmla="*/ 4883565 h 5096785"/>
              <a:gd name="connsiteX197" fmla="*/ 2269523 w 12192000"/>
              <a:gd name="connsiteY197" fmla="*/ 4884442 h 5096785"/>
              <a:gd name="connsiteX198" fmla="*/ 2256015 w 12192000"/>
              <a:gd name="connsiteY198" fmla="*/ 4883014 h 5096785"/>
              <a:gd name="connsiteX199" fmla="*/ 2249731 w 12192000"/>
              <a:gd name="connsiteY199" fmla="*/ 4888778 h 5096785"/>
              <a:gd name="connsiteX200" fmla="*/ 2227629 w 12192000"/>
              <a:gd name="connsiteY200" fmla="*/ 4891047 h 5096785"/>
              <a:gd name="connsiteX201" fmla="*/ 2203460 w 12192000"/>
              <a:gd name="connsiteY201" fmla="*/ 4886696 h 5096785"/>
              <a:gd name="connsiteX202" fmla="*/ 2091528 w 12192000"/>
              <a:gd name="connsiteY202" fmla="*/ 4859155 h 5096785"/>
              <a:gd name="connsiteX203" fmla="*/ 2022901 w 12192000"/>
              <a:gd name="connsiteY203" fmla="*/ 4846594 h 5096785"/>
              <a:gd name="connsiteX204" fmla="*/ 1994227 w 12192000"/>
              <a:gd name="connsiteY204" fmla="*/ 4847973 h 5096785"/>
              <a:gd name="connsiteX205" fmla="*/ 1955936 w 12192000"/>
              <a:gd name="connsiteY205" fmla="*/ 4845765 h 5096785"/>
              <a:gd name="connsiteX206" fmla="*/ 1741924 w 12192000"/>
              <a:gd name="connsiteY206" fmla="*/ 4808054 h 5096785"/>
              <a:gd name="connsiteX207" fmla="*/ 1734410 w 12192000"/>
              <a:gd name="connsiteY207" fmla="*/ 4811675 h 5096785"/>
              <a:gd name="connsiteX208" fmla="*/ 1691423 w 12192000"/>
              <a:gd name="connsiteY208" fmla="*/ 4802777 h 5096785"/>
              <a:gd name="connsiteX209" fmla="*/ 1554504 w 12192000"/>
              <a:gd name="connsiteY209" fmla="*/ 4739985 h 5096785"/>
              <a:gd name="connsiteX210" fmla="*/ 1470119 w 12192000"/>
              <a:gd name="connsiteY210" fmla="*/ 4723470 h 5096785"/>
              <a:gd name="connsiteX211" fmla="*/ 1437967 w 12192000"/>
              <a:gd name="connsiteY211" fmla="*/ 4722710 h 5096785"/>
              <a:gd name="connsiteX212" fmla="*/ 1384234 w 12192000"/>
              <a:gd name="connsiteY212" fmla="*/ 4721117 h 5096785"/>
              <a:gd name="connsiteX213" fmla="*/ 1338647 w 12192000"/>
              <a:gd name="connsiteY213" fmla="*/ 4732483 h 5096785"/>
              <a:gd name="connsiteX214" fmla="*/ 1295869 w 12192000"/>
              <a:gd name="connsiteY214" fmla="*/ 4726175 h 5096785"/>
              <a:gd name="connsiteX215" fmla="*/ 1292949 w 12192000"/>
              <a:gd name="connsiteY215" fmla="*/ 4708469 h 5096785"/>
              <a:gd name="connsiteX216" fmla="*/ 1244908 w 12192000"/>
              <a:gd name="connsiteY216" fmla="*/ 4706993 h 5096785"/>
              <a:gd name="connsiteX217" fmla="*/ 1171266 w 12192000"/>
              <a:gd name="connsiteY217" fmla="*/ 4706535 h 5096785"/>
              <a:gd name="connsiteX218" fmla="*/ 1160868 w 12192000"/>
              <a:gd name="connsiteY218" fmla="*/ 4701936 h 5096785"/>
              <a:gd name="connsiteX219" fmla="*/ 1147599 w 12192000"/>
              <a:gd name="connsiteY219" fmla="*/ 4714833 h 5096785"/>
              <a:gd name="connsiteX220" fmla="*/ 1119603 w 12192000"/>
              <a:gd name="connsiteY220" fmla="*/ 4721303 h 5096785"/>
              <a:gd name="connsiteX221" fmla="*/ 997851 w 12192000"/>
              <a:gd name="connsiteY221" fmla="*/ 4722336 h 5096785"/>
              <a:gd name="connsiteX222" fmla="*/ 976455 w 12192000"/>
              <a:gd name="connsiteY222" fmla="*/ 4726407 h 5096785"/>
              <a:gd name="connsiteX223" fmla="*/ 949939 w 12192000"/>
              <a:gd name="connsiteY223" fmla="*/ 4719699 h 5096785"/>
              <a:gd name="connsiteX224" fmla="*/ 894148 w 12192000"/>
              <a:gd name="connsiteY224" fmla="*/ 4710406 h 5096785"/>
              <a:gd name="connsiteX225" fmla="*/ 857990 w 12192000"/>
              <a:gd name="connsiteY225" fmla="*/ 4696844 h 5096785"/>
              <a:gd name="connsiteX226" fmla="*/ 848649 w 12192000"/>
              <a:gd name="connsiteY226" fmla="*/ 4704021 h 5096785"/>
              <a:gd name="connsiteX227" fmla="*/ 826436 w 12192000"/>
              <a:gd name="connsiteY227" fmla="*/ 4707421 h 5096785"/>
              <a:gd name="connsiteX228" fmla="*/ 733052 w 12192000"/>
              <a:gd name="connsiteY228" fmla="*/ 4701884 h 5096785"/>
              <a:gd name="connsiteX229" fmla="*/ 716185 w 12192000"/>
              <a:gd name="connsiteY229" fmla="*/ 4703827 h 5096785"/>
              <a:gd name="connsiteX230" fmla="*/ 696663 w 12192000"/>
              <a:gd name="connsiteY230" fmla="*/ 4697420 h 5096785"/>
              <a:gd name="connsiteX231" fmla="*/ 582722 w 12192000"/>
              <a:gd name="connsiteY231" fmla="*/ 4658637 h 5096785"/>
              <a:gd name="connsiteX232" fmla="*/ 581118 w 12192000"/>
              <a:gd name="connsiteY232" fmla="*/ 4654120 h 5096785"/>
              <a:gd name="connsiteX233" fmla="*/ 546453 w 12192000"/>
              <a:gd name="connsiteY233" fmla="*/ 4652542 h 5096785"/>
              <a:gd name="connsiteX234" fmla="*/ 536773 w 12192000"/>
              <a:gd name="connsiteY234" fmla="*/ 4644609 h 5096785"/>
              <a:gd name="connsiteX235" fmla="*/ 518899 w 12192000"/>
              <a:gd name="connsiteY235" fmla="*/ 4642839 h 5096785"/>
              <a:gd name="connsiteX236" fmla="*/ 388896 w 12192000"/>
              <a:gd name="connsiteY236" fmla="*/ 4619173 h 5096785"/>
              <a:gd name="connsiteX237" fmla="*/ 366479 w 12192000"/>
              <a:gd name="connsiteY237" fmla="*/ 4618896 h 5096785"/>
              <a:gd name="connsiteX238" fmla="*/ 342781 w 12192000"/>
              <a:gd name="connsiteY238" fmla="*/ 4601239 h 5096785"/>
              <a:gd name="connsiteX239" fmla="*/ 255925 w 12192000"/>
              <a:gd name="connsiteY239" fmla="*/ 4598685 h 5096785"/>
              <a:gd name="connsiteX240" fmla="*/ 226919 w 12192000"/>
              <a:gd name="connsiteY240" fmla="*/ 4598460 h 5096785"/>
              <a:gd name="connsiteX241" fmla="*/ 213925 w 12192000"/>
              <a:gd name="connsiteY241" fmla="*/ 4597783 h 5096785"/>
              <a:gd name="connsiteX242" fmla="*/ 215196 w 12192000"/>
              <a:gd name="connsiteY242" fmla="*/ 4588576 h 5096785"/>
              <a:gd name="connsiteX243" fmla="*/ 180214 w 12192000"/>
              <a:gd name="connsiteY243" fmla="*/ 4583701 h 5096785"/>
              <a:gd name="connsiteX244" fmla="*/ 83203 w 12192000"/>
              <a:gd name="connsiteY244" fmla="*/ 4531664 h 5096785"/>
              <a:gd name="connsiteX245" fmla="*/ 4106 w 12192000"/>
              <a:gd name="connsiteY245" fmla="*/ 4517202 h 5096785"/>
              <a:gd name="connsiteX246" fmla="*/ 0 w 12192000"/>
              <a:gd name="connsiteY246" fmla="*/ 4516084 h 5096785"/>
              <a:gd name="connsiteX247" fmla="*/ 0 w 12192000"/>
              <a:gd name="connsiteY247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4285 w 12192000"/>
              <a:gd name="connsiteY15" fmla="*/ 4246460 h 5096785"/>
              <a:gd name="connsiteX16" fmla="*/ 9720786 w 12192000"/>
              <a:gd name="connsiteY16" fmla="*/ 4265611 h 5096785"/>
              <a:gd name="connsiteX17" fmla="*/ 9652162 w 12192000"/>
              <a:gd name="connsiteY17" fmla="*/ 4252712 h 5096785"/>
              <a:gd name="connsiteX18" fmla="*/ 9543973 w 12192000"/>
              <a:gd name="connsiteY18" fmla="*/ 4245802 h 5096785"/>
              <a:gd name="connsiteX19" fmla="*/ 9528747 w 12192000"/>
              <a:gd name="connsiteY19" fmla="*/ 4251724 h 5096785"/>
              <a:gd name="connsiteX20" fmla="*/ 9436976 w 12192000"/>
              <a:gd name="connsiteY20" fmla="*/ 4269351 h 5096785"/>
              <a:gd name="connsiteX21" fmla="*/ 9371827 w 12192000"/>
              <a:gd name="connsiteY21" fmla="*/ 4303912 h 5096785"/>
              <a:gd name="connsiteX22" fmla="*/ 9260304 w 12192000"/>
              <a:gd name="connsiteY22" fmla="*/ 4328021 h 5096785"/>
              <a:gd name="connsiteX23" fmla="*/ 9148799 w 12192000"/>
              <a:gd name="connsiteY23" fmla="*/ 4348506 h 5096785"/>
              <a:gd name="connsiteX24" fmla="*/ 9107898 w 12192000"/>
              <a:gd name="connsiteY24" fmla="*/ 4354282 h 5096785"/>
              <a:gd name="connsiteX25" fmla="*/ 9037321 w 12192000"/>
              <a:gd name="connsiteY25" fmla="*/ 4371817 h 5096785"/>
              <a:gd name="connsiteX26" fmla="*/ 8990743 w 12192000"/>
              <a:gd name="connsiteY26" fmla="*/ 4382161 h 5096785"/>
              <a:gd name="connsiteX27" fmla="*/ 8979819 w 12192000"/>
              <a:gd name="connsiteY27" fmla="*/ 4366419 h 5096785"/>
              <a:gd name="connsiteX28" fmla="*/ 8936044 w 12192000"/>
              <a:gd name="connsiteY28" fmla="*/ 4370992 h 5096785"/>
              <a:gd name="connsiteX29" fmla="*/ 8897707 w 12192000"/>
              <a:gd name="connsiteY29" fmla="*/ 4392673 h 5096785"/>
              <a:gd name="connsiteX30" fmla="*/ 8845635 w 12192000"/>
              <a:gd name="connsiteY30" fmla="*/ 4404300 h 5096785"/>
              <a:gd name="connsiteX31" fmla="*/ 8814562 w 12192000"/>
              <a:gd name="connsiteY31" fmla="*/ 4411434 h 5096785"/>
              <a:gd name="connsiteX32" fmla="*/ 8726349 w 12192000"/>
              <a:gd name="connsiteY32" fmla="*/ 4416668 h 5096785"/>
              <a:gd name="connsiteX33" fmla="*/ 8566678 w 12192000"/>
              <a:gd name="connsiteY33" fmla="*/ 4391711 h 5096785"/>
              <a:gd name="connsiteX34" fmla="*/ 8521516 w 12192000"/>
              <a:gd name="connsiteY34" fmla="*/ 4393927 h 5096785"/>
              <a:gd name="connsiteX35" fmla="*/ 8515998 w 12192000"/>
              <a:gd name="connsiteY35" fmla="*/ 4399124 h 5096785"/>
              <a:gd name="connsiteX36" fmla="*/ 8449547 w 12192000"/>
              <a:gd name="connsiteY36" fmla="*/ 4383170 h 5096785"/>
              <a:gd name="connsiteX37" fmla="*/ 8360285 w 12192000"/>
              <a:gd name="connsiteY37" fmla="*/ 4398502 h 5096785"/>
              <a:gd name="connsiteX38" fmla="*/ 8256584 w 12192000"/>
              <a:gd name="connsiteY38" fmla="*/ 4423564 h 5096785"/>
              <a:gd name="connsiteX39" fmla="*/ 8229821 w 12192000"/>
              <a:gd name="connsiteY39" fmla="*/ 4431840 h 5096785"/>
              <a:gd name="connsiteX40" fmla="*/ 8158476 w 12192000"/>
              <a:gd name="connsiteY40" fmla="*/ 4436904 h 5096785"/>
              <a:gd name="connsiteX41" fmla="*/ 7993707 w 12192000"/>
              <a:gd name="connsiteY41" fmla="*/ 4447962 h 5096785"/>
              <a:gd name="connsiteX42" fmla="*/ 7990346 w 12192000"/>
              <a:gd name="connsiteY42" fmla="*/ 4454853 h 5096785"/>
              <a:gd name="connsiteX43" fmla="*/ 7976786 w 12192000"/>
              <a:gd name="connsiteY43" fmla="*/ 4456820 h 5096785"/>
              <a:gd name="connsiteX44" fmla="*/ 7973491 w 12192000"/>
              <a:gd name="connsiteY44" fmla="*/ 4458577 h 5096785"/>
              <a:gd name="connsiteX45" fmla="*/ 7954281 w 12192000"/>
              <a:gd name="connsiteY45" fmla="*/ 4467421 h 5096785"/>
              <a:gd name="connsiteX46" fmla="*/ 7905540 w 12192000"/>
              <a:gd name="connsiteY46" fmla="*/ 4455628 h 5096785"/>
              <a:gd name="connsiteX47" fmla="*/ 7851932 w 12192000"/>
              <a:gd name="connsiteY47" fmla="*/ 4466353 h 5096785"/>
              <a:gd name="connsiteX48" fmla="*/ 7639078 w 12192000"/>
              <a:gd name="connsiteY48" fmla="*/ 4467635 h 5096785"/>
              <a:gd name="connsiteX49" fmla="*/ 7612359 w 12192000"/>
              <a:gd name="connsiteY49" fmla="*/ 4492789 h 5096785"/>
              <a:gd name="connsiteX50" fmla="*/ 7527328 w 12192000"/>
              <a:gd name="connsiteY50" fmla="*/ 4502199 h 5096785"/>
              <a:gd name="connsiteX51" fmla="*/ 7388717 w 12192000"/>
              <a:gd name="connsiteY51" fmla="*/ 4470799 h 5096785"/>
              <a:gd name="connsiteX52" fmla="*/ 7231898 w 12192000"/>
              <a:gd name="connsiteY52" fmla="*/ 4486028 h 5096785"/>
              <a:gd name="connsiteX53" fmla="*/ 7218425 w 12192000"/>
              <a:gd name="connsiteY53" fmla="*/ 4477288 h 5096785"/>
              <a:gd name="connsiteX54" fmla="*/ 7202795 w 12192000"/>
              <a:gd name="connsiteY54" fmla="*/ 4472972 h 5096785"/>
              <a:gd name="connsiteX55" fmla="*/ 7200744 w 12192000"/>
              <a:gd name="connsiteY55" fmla="*/ 4474099 h 5096785"/>
              <a:gd name="connsiteX56" fmla="*/ 7182163 w 12192000"/>
              <a:gd name="connsiteY56" fmla="*/ 4474005 h 5096785"/>
              <a:gd name="connsiteX57" fmla="*/ 7178368 w 12192000"/>
              <a:gd name="connsiteY57" fmla="*/ 4470673 h 5096785"/>
              <a:gd name="connsiteX58" fmla="*/ 7165705 w 12192000"/>
              <a:gd name="connsiteY58" fmla="*/ 4469569 h 5096785"/>
              <a:gd name="connsiteX59" fmla="*/ 7140991 w 12192000"/>
              <a:gd name="connsiteY59" fmla="*/ 4464599 h 5096785"/>
              <a:gd name="connsiteX60" fmla="*/ 7136152 w 12192000"/>
              <a:gd name="connsiteY60" fmla="*/ 4466292 h 5096785"/>
              <a:gd name="connsiteX61" fmla="*/ 7098544 w 12192000"/>
              <a:gd name="connsiteY61" fmla="*/ 4462879 h 5096785"/>
              <a:gd name="connsiteX62" fmla="*/ 7097922 w 12192000"/>
              <a:gd name="connsiteY62" fmla="*/ 4464077 h 5096785"/>
              <a:gd name="connsiteX63" fmla="*/ 7086877 w 12192000"/>
              <a:gd name="connsiteY63" fmla="*/ 4468554 h 5096785"/>
              <a:gd name="connsiteX64" fmla="*/ 7065999 w 12192000"/>
              <a:gd name="connsiteY64" fmla="*/ 4474270 h 5096785"/>
              <a:gd name="connsiteX65" fmla="*/ 7016598 w 12192000"/>
              <a:gd name="connsiteY65" fmla="*/ 4502855 h 5096785"/>
              <a:gd name="connsiteX66" fmla="*/ 6977375 w 12192000"/>
              <a:gd name="connsiteY66" fmla="*/ 4499434 h 5096785"/>
              <a:gd name="connsiteX67" fmla="*/ 6969409 w 12192000"/>
              <a:gd name="connsiteY67" fmla="*/ 4499424 h 5096785"/>
              <a:gd name="connsiteX68" fmla="*/ 6969218 w 12192000"/>
              <a:gd name="connsiteY68" fmla="*/ 4499704 h 5096785"/>
              <a:gd name="connsiteX69" fmla="*/ 6960755 w 12192000"/>
              <a:gd name="connsiteY69" fmla="*/ 4500249 h 5096785"/>
              <a:gd name="connsiteX70" fmla="*/ 6954882 w 12192000"/>
              <a:gd name="connsiteY70" fmla="*/ 4499405 h 5096785"/>
              <a:gd name="connsiteX71" fmla="*/ 6939428 w 12192000"/>
              <a:gd name="connsiteY71" fmla="*/ 4499385 h 5096785"/>
              <a:gd name="connsiteX72" fmla="*/ 6933902 w 12192000"/>
              <a:gd name="connsiteY72" fmla="*/ 4501239 h 5096785"/>
              <a:gd name="connsiteX73" fmla="*/ 6891244 w 12192000"/>
              <a:gd name="connsiteY73" fmla="*/ 4536371 h 5096785"/>
              <a:gd name="connsiteX74" fmla="*/ 6794496 w 12192000"/>
              <a:gd name="connsiteY74" fmla="*/ 4567924 h 5096785"/>
              <a:gd name="connsiteX75" fmla="*/ 6574528 w 12192000"/>
              <a:gd name="connsiteY75" fmla="*/ 4641155 h 5096785"/>
              <a:gd name="connsiteX76" fmla="*/ 6573036 w 12192000"/>
              <a:gd name="connsiteY76" fmla="*/ 4641049 h 5096785"/>
              <a:gd name="connsiteX77" fmla="*/ 6571920 w 12192000"/>
              <a:gd name="connsiteY77" fmla="*/ 4644739 h 5096785"/>
              <a:gd name="connsiteX78" fmla="*/ 6552021 w 12192000"/>
              <a:gd name="connsiteY78" fmla="*/ 4650379 h 5096785"/>
              <a:gd name="connsiteX79" fmla="*/ 6545925 w 12192000"/>
              <a:gd name="connsiteY79" fmla="*/ 4650675 h 5096785"/>
              <a:gd name="connsiteX80" fmla="*/ 6537822 w 12192000"/>
              <a:gd name="connsiteY80" fmla="*/ 4652769 h 5096785"/>
              <a:gd name="connsiteX81" fmla="*/ 6537743 w 12192000"/>
              <a:gd name="connsiteY81" fmla="*/ 4653068 h 5096785"/>
              <a:gd name="connsiteX82" fmla="*/ 6490057 w 12192000"/>
              <a:gd name="connsiteY82" fmla="*/ 4658624 h 5096785"/>
              <a:gd name="connsiteX83" fmla="*/ 6386800 w 12192000"/>
              <a:gd name="connsiteY83" fmla="*/ 4715431 h 5096785"/>
              <a:gd name="connsiteX84" fmla="*/ 6382703 w 12192000"/>
              <a:gd name="connsiteY84" fmla="*/ 4717930 h 5096785"/>
              <a:gd name="connsiteX85" fmla="*/ 6356495 w 12192000"/>
              <a:gd name="connsiteY85" fmla="*/ 4717843 h 5096785"/>
              <a:gd name="connsiteX86" fmla="*/ 6343628 w 12192000"/>
              <a:gd name="connsiteY86" fmla="*/ 4719161 h 5096785"/>
              <a:gd name="connsiteX87" fmla="*/ 6338605 w 12192000"/>
              <a:gd name="connsiteY87" fmla="*/ 4716723 h 5096785"/>
              <a:gd name="connsiteX88" fmla="*/ 6320318 w 12192000"/>
              <a:gd name="connsiteY88" fmla="*/ 4720095 h 5096785"/>
              <a:gd name="connsiteX89" fmla="*/ 6318742 w 12192000"/>
              <a:gd name="connsiteY89" fmla="*/ 4721541 h 5096785"/>
              <a:gd name="connsiteX90" fmla="*/ 6301708 w 12192000"/>
              <a:gd name="connsiteY90" fmla="*/ 4720380 h 5096785"/>
              <a:gd name="connsiteX91" fmla="*/ 6285082 w 12192000"/>
              <a:gd name="connsiteY91" fmla="*/ 4714639 h 5096785"/>
              <a:gd name="connsiteX92" fmla="*/ 6136936 w 12192000"/>
              <a:gd name="connsiteY92" fmla="*/ 4758246 h 5096785"/>
              <a:gd name="connsiteX93" fmla="*/ 5988578 w 12192000"/>
              <a:gd name="connsiteY93" fmla="*/ 4754427 h 5096785"/>
              <a:gd name="connsiteX94" fmla="*/ 5908701 w 12192000"/>
              <a:gd name="connsiteY94" fmla="*/ 4779160 h 5096785"/>
              <a:gd name="connsiteX95" fmla="*/ 5892219 w 12192000"/>
              <a:gd name="connsiteY95" fmla="*/ 4807892 h 5096785"/>
              <a:gd name="connsiteX96" fmla="*/ 5683612 w 12192000"/>
              <a:gd name="connsiteY96" fmla="*/ 4848770 h 5096785"/>
              <a:gd name="connsiteX97" fmla="*/ 5635111 w 12192000"/>
              <a:gd name="connsiteY97" fmla="*/ 4868888 h 5096785"/>
              <a:gd name="connsiteX98" fmla="*/ 5582652 w 12192000"/>
              <a:gd name="connsiteY98" fmla="*/ 4866836 h 5096785"/>
              <a:gd name="connsiteX99" fmla="*/ 5567213 w 12192000"/>
              <a:gd name="connsiteY99" fmla="*/ 4878769 h 5096785"/>
              <a:gd name="connsiteX100" fmla="*/ 5564659 w 12192000"/>
              <a:gd name="connsiteY100" fmla="*/ 4881042 h 5096785"/>
              <a:gd name="connsiteX101" fmla="*/ 5552102 w 12192000"/>
              <a:gd name="connsiteY101" fmla="*/ 4885426 h 5096785"/>
              <a:gd name="connsiteX102" fmla="*/ 5551475 w 12192000"/>
              <a:gd name="connsiteY102" fmla="*/ 4892560 h 5096785"/>
              <a:gd name="connsiteX103" fmla="*/ 5534664 w 12192000"/>
              <a:gd name="connsiteY103" fmla="*/ 4903385 h 5096785"/>
              <a:gd name="connsiteX104" fmla="*/ 5510737 w 12192000"/>
              <a:gd name="connsiteY104" fmla="*/ 4909807 h 5096785"/>
              <a:gd name="connsiteX105" fmla="*/ 5393901 w 12192000"/>
              <a:gd name="connsiteY105" fmla="*/ 4933709 h 5096785"/>
              <a:gd name="connsiteX106" fmla="*/ 5325782 w 12192000"/>
              <a:gd name="connsiteY106" fmla="*/ 4951789 h 5096785"/>
              <a:gd name="connsiteX107" fmla="*/ 5302703 w 12192000"/>
              <a:gd name="connsiteY107" fmla="*/ 4964590 h 5096785"/>
              <a:gd name="connsiteX108" fmla="*/ 5268591 w 12192000"/>
              <a:gd name="connsiteY108" fmla="*/ 4978479 h 5096785"/>
              <a:gd name="connsiteX109" fmla="*/ 5210559 w 12192000"/>
              <a:gd name="connsiteY109" fmla="*/ 5007585 h 5096785"/>
              <a:gd name="connsiteX110" fmla="*/ 5177597 w 12192000"/>
              <a:gd name="connsiteY110" fmla="*/ 5015926 h 5096785"/>
              <a:gd name="connsiteX111" fmla="*/ 5160569 w 12192000"/>
              <a:gd name="connsiteY111" fmla="*/ 5025681 h 5096785"/>
              <a:gd name="connsiteX112" fmla="*/ 5152748 w 12192000"/>
              <a:gd name="connsiteY112" fmla="*/ 5026569 h 5096785"/>
              <a:gd name="connsiteX113" fmla="*/ 5127678 w 12192000"/>
              <a:gd name="connsiteY113" fmla="*/ 5032947 h 5096785"/>
              <a:gd name="connsiteX114" fmla="*/ 5113147 w 12192000"/>
              <a:gd name="connsiteY114" fmla="*/ 5035818 h 5096785"/>
              <a:gd name="connsiteX115" fmla="*/ 5107301 w 12192000"/>
              <a:gd name="connsiteY115" fmla="*/ 5036672 h 5096785"/>
              <a:gd name="connsiteX116" fmla="*/ 5093215 w 12192000"/>
              <a:gd name="connsiteY116" fmla="*/ 5032880 h 5096785"/>
              <a:gd name="connsiteX117" fmla="*/ 5077058 w 12192000"/>
              <a:gd name="connsiteY117" fmla="*/ 5038681 h 5096785"/>
              <a:gd name="connsiteX118" fmla="*/ 5057349 w 12192000"/>
              <a:gd name="connsiteY118" fmla="*/ 5036015 h 5096785"/>
              <a:gd name="connsiteX119" fmla="*/ 5053945 w 12192000"/>
              <a:gd name="connsiteY119" fmla="*/ 5041952 h 5096785"/>
              <a:gd name="connsiteX120" fmla="*/ 5040021 w 12192000"/>
              <a:gd name="connsiteY120" fmla="*/ 5050052 h 5096785"/>
              <a:gd name="connsiteX121" fmla="*/ 5025913 w 12192000"/>
              <a:gd name="connsiteY121" fmla="*/ 5046535 h 5096785"/>
              <a:gd name="connsiteX122" fmla="*/ 4998218 w 12192000"/>
              <a:gd name="connsiteY122" fmla="*/ 5048065 h 5096785"/>
              <a:gd name="connsiteX123" fmla="*/ 4991008 w 12192000"/>
              <a:gd name="connsiteY123" fmla="*/ 5050439 h 5096785"/>
              <a:gd name="connsiteX124" fmla="*/ 4963503 w 12192000"/>
              <a:gd name="connsiteY124" fmla="*/ 5047575 h 5096785"/>
              <a:gd name="connsiteX125" fmla="*/ 4921053 w 12192000"/>
              <a:gd name="connsiteY125" fmla="*/ 5048925 h 5096785"/>
              <a:gd name="connsiteX126" fmla="*/ 4873420 w 12192000"/>
              <a:gd name="connsiteY126" fmla="*/ 5054929 h 5096785"/>
              <a:gd name="connsiteX127" fmla="*/ 4858825 w 12192000"/>
              <a:gd name="connsiteY127" fmla="*/ 5051329 h 5096785"/>
              <a:gd name="connsiteX128" fmla="*/ 4769340 w 12192000"/>
              <a:gd name="connsiteY128" fmla="*/ 5053090 h 5096785"/>
              <a:gd name="connsiteX129" fmla="*/ 4744152 w 12192000"/>
              <a:gd name="connsiteY129" fmla="*/ 5053391 h 5096785"/>
              <a:gd name="connsiteX130" fmla="*/ 4723556 w 12192000"/>
              <a:gd name="connsiteY130" fmla="*/ 5059633 h 5096785"/>
              <a:gd name="connsiteX131" fmla="*/ 4719699 w 12192000"/>
              <a:gd name="connsiteY131" fmla="*/ 5066298 h 5096785"/>
              <a:gd name="connsiteX132" fmla="*/ 4706016 w 12192000"/>
              <a:gd name="connsiteY132" fmla="*/ 5067422 h 5096785"/>
              <a:gd name="connsiteX133" fmla="*/ 4702593 w 12192000"/>
              <a:gd name="connsiteY133" fmla="*/ 5068973 h 5096785"/>
              <a:gd name="connsiteX134" fmla="*/ 4682766 w 12192000"/>
              <a:gd name="connsiteY134" fmla="*/ 5076609 h 5096785"/>
              <a:gd name="connsiteX135" fmla="*/ 4634960 w 12192000"/>
              <a:gd name="connsiteY135" fmla="*/ 5061852 h 5096785"/>
              <a:gd name="connsiteX136" fmla="*/ 4580645 w 12192000"/>
              <a:gd name="connsiteY136" fmla="*/ 5069246 h 5096785"/>
              <a:gd name="connsiteX137" fmla="*/ 4368005 w 12192000"/>
              <a:gd name="connsiteY137" fmla="*/ 5057426 h 5096785"/>
              <a:gd name="connsiteX138" fmla="*/ 4339489 w 12192000"/>
              <a:gd name="connsiteY138" fmla="*/ 5080858 h 5096785"/>
              <a:gd name="connsiteX139" fmla="*/ 4253895 w 12192000"/>
              <a:gd name="connsiteY139" fmla="*/ 5085008 h 5096785"/>
              <a:gd name="connsiteX140" fmla="*/ 4117780 w 12192000"/>
              <a:gd name="connsiteY140" fmla="*/ 5045175 h 5096785"/>
              <a:gd name="connsiteX141" fmla="*/ 3960074 w 12192000"/>
              <a:gd name="connsiteY141" fmla="*/ 5050708 h 5096785"/>
              <a:gd name="connsiteX142" fmla="*/ 3947260 w 12192000"/>
              <a:gd name="connsiteY142" fmla="*/ 5041167 h 5096785"/>
              <a:gd name="connsiteX143" fmla="*/ 3931969 w 12192000"/>
              <a:gd name="connsiteY143" fmla="*/ 5035902 h 5096785"/>
              <a:gd name="connsiteX144" fmla="*/ 3929836 w 12192000"/>
              <a:gd name="connsiteY144" fmla="*/ 5036901 h 5096785"/>
              <a:gd name="connsiteX145" fmla="*/ 3911296 w 12192000"/>
              <a:gd name="connsiteY145" fmla="*/ 5035663 h 5096785"/>
              <a:gd name="connsiteX146" fmla="*/ 3907746 w 12192000"/>
              <a:gd name="connsiteY146" fmla="*/ 5032107 h 5096785"/>
              <a:gd name="connsiteX147" fmla="*/ 3895182 w 12192000"/>
              <a:gd name="connsiteY147" fmla="*/ 5030229 h 5096785"/>
              <a:gd name="connsiteX148" fmla="*/ 3870866 w 12192000"/>
              <a:gd name="connsiteY148" fmla="*/ 5023753 h 5096785"/>
              <a:gd name="connsiteX149" fmla="*/ 3865913 w 12192000"/>
              <a:gd name="connsiteY149" fmla="*/ 5025143 h 5096785"/>
              <a:gd name="connsiteX150" fmla="*/ 3828606 w 12192000"/>
              <a:gd name="connsiteY150" fmla="*/ 5019426 h 5096785"/>
              <a:gd name="connsiteX151" fmla="*/ 3827901 w 12192000"/>
              <a:gd name="connsiteY151" fmla="*/ 5020583 h 5096785"/>
              <a:gd name="connsiteX152" fmla="*/ 3816543 w 12192000"/>
              <a:gd name="connsiteY152" fmla="*/ 5024366 h 5096785"/>
              <a:gd name="connsiteX153" fmla="*/ 3795278 w 12192000"/>
              <a:gd name="connsiteY153" fmla="*/ 5028779 h 5096785"/>
              <a:gd name="connsiteX154" fmla="*/ 3743858 w 12192000"/>
              <a:gd name="connsiteY154" fmla="*/ 5054237 h 5096785"/>
              <a:gd name="connsiteX155" fmla="*/ 3704945 w 12192000"/>
              <a:gd name="connsiteY155" fmla="*/ 5048413 h 5096785"/>
              <a:gd name="connsiteX156" fmla="*/ 3696992 w 12192000"/>
              <a:gd name="connsiteY156" fmla="*/ 5047914 h 5096785"/>
              <a:gd name="connsiteX157" fmla="*/ 3696780 w 12192000"/>
              <a:gd name="connsiteY157" fmla="*/ 5048181 h 5096785"/>
              <a:gd name="connsiteX158" fmla="*/ 3688290 w 12192000"/>
              <a:gd name="connsiteY158" fmla="*/ 5048204 h 5096785"/>
              <a:gd name="connsiteX159" fmla="*/ 3682486 w 12192000"/>
              <a:gd name="connsiteY159" fmla="*/ 5047000 h 5096785"/>
              <a:gd name="connsiteX160" fmla="*/ 3667056 w 12192000"/>
              <a:gd name="connsiteY160" fmla="*/ 5046030 h 5096785"/>
              <a:gd name="connsiteX161" fmla="*/ 3661403 w 12192000"/>
              <a:gd name="connsiteY161" fmla="*/ 5047537 h 5096785"/>
              <a:gd name="connsiteX162" fmla="*/ 3658673 w 12192000"/>
              <a:gd name="connsiteY162" fmla="*/ 5050790 h 5096785"/>
              <a:gd name="connsiteX163" fmla="*/ 3657333 w 12192000"/>
              <a:gd name="connsiteY163" fmla="*/ 5050325 h 5096785"/>
              <a:gd name="connsiteX164" fmla="*/ 3626778 w 12192000"/>
              <a:gd name="connsiteY164" fmla="*/ 5057882 h 5096785"/>
              <a:gd name="connsiteX165" fmla="*/ 3560067 w 12192000"/>
              <a:gd name="connsiteY165" fmla="*/ 5064266 h 5096785"/>
              <a:gd name="connsiteX166" fmla="*/ 3522641 w 12192000"/>
              <a:gd name="connsiteY166" fmla="*/ 5063654 h 5096785"/>
              <a:gd name="connsiteX167" fmla="*/ 3419275 w 12192000"/>
              <a:gd name="connsiteY167" fmla="*/ 5066646 h 5096785"/>
              <a:gd name="connsiteX168" fmla="*/ 3314869 w 12192000"/>
              <a:gd name="connsiteY168" fmla="*/ 5073197 h 5096785"/>
              <a:gd name="connsiteX169" fmla="*/ 3259088 w 12192000"/>
              <a:gd name="connsiteY169" fmla="*/ 5096363 h 5096785"/>
              <a:gd name="connsiteX170" fmla="*/ 3253104 w 12192000"/>
              <a:gd name="connsiteY170" fmla="*/ 5096785 h 5096785"/>
              <a:gd name="connsiteX171" fmla="*/ 3238751 w 12192000"/>
              <a:gd name="connsiteY171" fmla="*/ 5092996 h 5096785"/>
              <a:gd name="connsiteX172" fmla="*/ 3233681 w 12192000"/>
              <a:gd name="connsiteY172" fmla="*/ 5090758 h 5096785"/>
              <a:gd name="connsiteX173" fmla="*/ 3225562 w 12192000"/>
              <a:gd name="connsiteY173" fmla="*/ 5089215 h 5096785"/>
              <a:gd name="connsiteX174" fmla="*/ 3225260 w 12192000"/>
              <a:gd name="connsiteY174" fmla="*/ 5089437 h 5096785"/>
              <a:gd name="connsiteX175" fmla="*/ 3217859 w 12192000"/>
              <a:gd name="connsiteY175" fmla="*/ 5087484 h 5096785"/>
              <a:gd name="connsiteX176" fmla="*/ 3182980 w 12192000"/>
              <a:gd name="connsiteY176" fmla="*/ 5074650 h 5096785"/>
              <a:gd name="connsiteX177" fmla="*/ 3123938 w 12192000"/>
              <a:gd name="connsiteY177" fmla="*/ 5089912 h 5096785"/>
              <a:gd name="connsiteX178" fmla="*/ 3101912 w 12192000"/>
              <a:gd name="connsiteY178" fmla="*/ 5090281 h 5096785"/>
              <a:gd name="connsiteX179" fmla="*/ 3089591 w 12192000"/>
              <a:gd name="connsiteY179" fmla="*/ 5091865 h 5096785"/>
              <a:gd name="connsiteX180" fmla="*/ 3088465 w 12192000"/>
              <a:gd name="connsiteY180" fmla="*/ 5092858 h 5096785"/>
              <a:gd name="connsiteX181" fmla="*/ 3055081 w 12192000"/>
              <a:gd name="connsiteY181" fmla="*/ 5080424 h 5096785"/>
              <a:gd name="connsiteX182" fmla="*/ 3049807 w 12192000"/>
              <a:gd name="connsiteY182" fmla="*/ 5080860 h 5096785"/>
              <a:gd name="connsiteX183" fmla="*/ 3029122 w 12192000"/>
              <a:gd name="connsiteY183" fmla="*/ 5070085 h 5096785"/>
              <a:gd name="connsiteX184" fmla="*/ 3017862 w 12192000"/>
              <a:gd name="connsiteY184" fmla="*/ 5065942 h 5096785"/>
              <a:gd name="connsiteX185" fmla="*/ 3015868 w 12192000"/>
              <a:gd name="connsiteY185" fmla="*/ 5061832 h 5096785"/>
              <a:gd name="connsiteX186" fmla="*/ 2998644 w 12192000"/>
              <a:gd name="connsiteY186" fmla="*/ 5057210 h 5096785"/>
              <a:gd name="connsiteX187" fmla="*/ 2996219 w 12192000"/>
              <a:gd name="connsiteY187" fmla="*/ 5057788 h 5096785"/>
              <a:gd name="connsiteX188" fmla="*/ 2983676 w 12192000"/>
              <a:gd name="connsiteY188" fmla="*/ 5049852 h 5096785"/>
              <a:gd name="connsiteX189" fmla="*/ 2903609 w 12192000"/>
              <a:gd name="connsiteY189" fmla="*/ 4998457 h 5096785"/>
              <a:gd name="connsiteX190" fmla="*/ 2758830 w 12192000"/>
              <a:gd name="connsiteY190" fmla="*/ 4974760 h 5096785"/>
              <a:gd name="connsiteX191" fmla="*/ 2532669 w 12192000"/>
              <a:gd name="connsiteY191" fmla="*/ 4940573 h 5096785"/>
              <a:gd name="connsiteX192" fmla="*/ 2389931 w 12192000"/>
              <a:gd name="connsiteY192" fmla="*/ 4905785 h 5096785"/>
              <a:gd name="connsiteX193" fmla="*/ 2335186 w 12192000"/>
              <a:gd name="connsiteY193" fmla="*/ 4902957 h 5096785"/>
              <a:gd name="connsiteX194" fmla="*/ 2295307 w 12192000"/>
              <a:gd name="connsiteY194" fmla="*/ 4879800 h 5096785"/>
              <a:gd name="connsiteX195" fmla="*/ 2273393 w 12192000"/>
              <a:gd name="connsiteY195" fmla="*/ 4883565 h 5096785"/>
              <a:gd name="connsiteX196" fmla="*/ 2269523 w 12192000"/>
              <a:gd name="connsiteY196" fmla="*/ 4884442 h 5096785"/>
              <a:gd name="connsiteX197" fmla="*/ 2256015 w 12192000"/>
              <a:gd name="connsiteY197" fmla="*/ 4883014 h 5096785"/>
              <a:gd name="connsiteX198" fmla="*/ 2249731 w 12192000"/>
              <a:gd name="connsiteY198" fmla="*/ 4888778 h 5096785"/>
              <a:gd name="connsiteX199" fmla="*/ 2227629 w 12192000"/>
              <a:gd name="connsiteY199" fmla="*/ 4891047 h 5096785"/>
              <a:gd name="connsiteX200" fmla="*/ 2203460 w 12192000"/>
              <a:gd name="connsiteY200" fmla="*/ 4886696 h 5096785"/>
              <a:gd name="connsiteX201" fmla="*/ 2091528 w 12192000"/>
              <a:gd name="connsiteY201" fmla="*/ 4859155 h 5096785"/>
              <a:gd name="connsiteX202" fmla="*/ 2022901 w 12192000"/>
              <a:gd name="connsiteY202" fmla="*/ 4846594 h 5096785"/>
              <a:gd name="connsiteX203" fmla="*/ 1994227 w 12192000"/>
              <a:gd name="connsiteY203" fmla="*/ 4847973 h 5096785"/>
              <a:gd name="connsiteX204" fmla="*/ 1955936 w 12192000"/>
              <a:gd name="connsiteY204" fmla="*/ 4845765 h 5096785"/>
              <a:gd name="connsiteX205" fmla="*/ 1741924 w 12192000"/>
              <a:gd name="connsiteY205" fmla="*/ 4808054 h 5096785"/>
              <a:gd name="connsiteX206" fmla="*/ 1734410 w 12192000"/>
              <a:gd name="connsiteY206" fmla="*/ 4811675 h 5096785"/>
              <a:gd name="connsiteX207" fmla="*/ 1691423 w 12192000"/>
              <a:gd name="connsiteY207" fmla="*/ 4802777 h 5096785"/>
              <a:gd name="connsiteX208" fmla="*/ 1554504 w 12192000"/>
              <a:gd name="connsiteY208" fmla="*/ 4739985 h 5096785"/>
              <a:gd name="connsiteX209" fmla="*/ 1470119 w 12192000"/>
              <a:gd name="connsiteY209" fmla="*/ 4723470 h 5096785"/>
              <a:gd name="connsiteX210" fmla="*/ 1437967 w 12192000"/>
              <a:gd name="connsiteY210" fmla="*/ 4722710 h 5096785"/>
              <a:gd name="connsiteX211" fmla="*/ 1384234 w 12192000"/>
              <a:gd name="connsiteY211" fmla="*/ 4721117 h 5096785"/>
              <a:gd name="connsiteX212" fmla="*/ 1338647 w 12192000"/>
              <a:gd name="connsiteY212" fmla="*/ 4732483 h 5096785"/>
              <a:gd name="connsiteX213" fmla="*/ 1295869 w 12192000"/>
              <a:gd name="connsiteY213" fmla="*/ 4726175 h 5096785"/>
              <a:gd name="connsiteX214" fmla="*/ 1292949 w 12192000"/>
              <a:gd name="connsiteY214" fmla="*/ 4708469 h 5096785"/>
              <a:gd name="connsiteX215" fmla="*/ 1244908 w 12192000"/>
              <a:gd name="connsiteY215" fmla="*/ 4706993 h 5096785"/>
              <a:gd name="connsiteX216" fmla="*/ 1171266 w 12192000"/>
              <a:gd name="connsiteY216" fmla="*/ 4706535 h 5096785"/>
              <a:gd name="connsiteX217" fmla="*/ 1160868 w 12192000"/>
              <a:gd name="connsiteY217" fmla="*/ 4701936 h 5096785"/>
              <a:gd name="connsiteX218" fmla="*/ 1147599 w 12192000"/>
              <a:gd name="connsiteY218" fmla="*/ 4714833 h 5096785"/>
              <a:gd name="connsiteX219" fmla="*/ 1119603 w 12192000"/>
              <a:gd name="connsiteY219" fmla="*/ 4721303 h 5096785"/>
              <a:gd name="connsiteX220" fmla="*/ 997851 w 12192000"/>
              <a:gd name="connsiteY220" fmla="*/ 4722336 h 5096785"/>
              <a:gd name="connsiteX221" fmla="*/ 976455 w 12192000"/>
              <a:gd name="connsiteY221" fmla="*/ 4726407 h 5096785"/>
              <a:gd name="connsiteX222" fmla="*/ 949939 w 12192000"/>
              <a:gd name="connsiteY222" fmla="*/ 4719699 h 5096785"/>
              <a:gd name="connsiteX223" fmla="*/ 894148 w 12192000"/>
              <a:gd name="connsiteY223" fmla="*/ 4710406 h 5096785"/>
              <a:gd name="connsiteX224" fmla="*/ 857990 w 12192000"/>
              <a:gd name="connsiteY224" fmla="*/ 4696844 h 5096785"/>
              <a:gd name="connsiteX225" fmla="*/ 848649 w 12192000"/>
              <a:gd name="connsiteY225" fmla="*/ 4704021 h 5096785"/>
              <a:gd name="connsiteX226" fmla="*/ 826436 w 12192000"/>
              <a:gd name="connsiteY226" fmla="*/ 4707421 h 5096785"/>
              <a:gd name="connsiteX227" fmla="*/ 733052 w 12192000"/>
              <a:gd name="connsiteY227" fmla="*/ 4701884 h 5096785"/>
              <a:gd name="connsiteX228" fmla="*/ 716185 w 12192000"/>
              <a:gd name="connsiteY228" fmla="*/ 4703827 h 5096785"/>
              <a:gd name="connsiteX229" fmla="*/ 696663 w 12192000"/>
              <a:gd name="connsiteY229" fmla="*/ 4697420 h 5096785"/>
              <a:gd name="connsiteX230" fmla="*/ 582722 w 12192000"/>
              <a:gd name="connsiteY230" fmla="*/ 4658637 h 5096785"/>
              <a:gd name="connsiteX231" fmla="*/ 581118 w 12192000"/>
              <a:gd name="connsiteY231" fmla="*/ 4654120 h 5096785"/>
              <a:gd name="connsiteX232" fmla="*/ 546453 w 12192000"/>
              <a:gd name="connsiteY232" fmla="*/ 4652542 h 5096785"/>
              <a:gd name="connsiteX233" fmla="*/ 536773 w 12192000"/>
              <a:gd name="connsiteY233" fmla="*/ 4644609 h 5096785"/>
              <a:gd name="connsiteX234" fmla="*/ 518899 w 12192000"/>
              <a:gd name="connsiteY234" fmla="*/ 4642839 h 5096785"/>
              <a:gd name="connsiteX235" fmla="*/ 388896 w 12192000"/>
              <a:gd name="connsiteY235" fmla="*/ 4619173 h 5096785"/>
              <a:gd name="connsiteX236" fmla="*/ 366479 w 12192000"/>
              <a:gd name="connsiteY236" fmla="*/ 4618896 h 5096785"/>
              <a:gd name="connsiteX237" fmla="*/ 342781 w 12192000"/>
              <a:gd name="connsiteY237" fmla="*/ 4601239 h 5096785"/>
              <a:gd name="connsiteX238" fmla="*/ 255925 w 12192000"/>
              <a:gd name="connsiteY238" fmla="*/ 4598685 h 5096785"/>
              <a:gd name="connsiteX239" fmla="*/ 226919 w 12192000"/>
              <a:gd name="connsiteY239" fmla="*/ 4598460 h 5096785"/>
              <a:gd name="connsiteX240" fmla="*/ 213925 w 12192000"/>
              <a:gd name="connsiteY240" fmla="*/ 4597783 h 5096785"/>
              <a:gd name="connsiteX241" fmla="*/ 215196 w 12192000"/>
              <a:gd name="connsiteY241" fmla="*/ 4588576 h 5096785"/>
              <a:gd name="connsiteX242" fmla="*/ 180214 w 12192000"/>
              <a:gd name="connsiteY242" fmla="*/ 4583701 h 5096785"/>
              <a:gd name="connsiteX243" fmla="*/ 83203 w 12192000"/>
              <a:gd name="connsiteY243" fmla="*/ 4531664 h 5096785"/>
              <a:gd name="connsiteX244" fmla="*/ 4106 w 12192000"/>
              <a:gd name="connsiteY244" fmla="*/ 4517202 h 5096785"/>
              <a:gd name="connsiteX245" fmla="*/ 0 w 12192000"/>
              <a:gd name="connsiteY245" fmla="*/ 4516084 h 5096785"/>
              <a:gd name="connsiteX246" fmla="*/ 0 w 12192000"/>
              <a:gd name="connsiteY24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720786 w 12192000"/>
              <a:gd name="connsiteY15" fmla="*/ 4265611 h 5096785"/>
              <a:gd name="connsiteX16" fmla="*/ 9652162 w 12192000"/>
              <a:gd name="connsiteY16" fmla="*/ 425271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9037321 w 12192000"/>
              <a:gd name="connsiteY24" fmla="*/ 4371817 h 5096785"/>
              <a:gd name="connsiteX25" fmla="*/ 8990743 w 12192000"/>
              <a:gd name="connsiteY25" fmla="*/ 4382161 h 5096785"/>
              <a:gd name="connsiteX26" fmla="*/ 8979819 w 12192000"/>
              <a:gd name="connsiteY26" fmla="*/ 4366419 h 5096785"/>
              <a:gd name="connsiteX27" fmla="*/ 8936044 w 12192000"/>
              <a:gd name="connsiteY27" fmla="*/ 4370992 h 5096785"/>
              <a:gd name="connsiteX28" fmla="*/ 8897707 w 12192000"/>
              <a:gd name="connsiteY28" fmla="*/ 4392673 h 5096785"/>
              <a:gd name="connsiteX29" fmla="*/ 8845635 w 12192000"/>
              <a:gd name="connsiteY29" fmla="*/ 4404300 h 5096785"/>
              <a:gd name="connsiteX30" fmla="*/ 8814562 w 12192000"/>
              <a:gd name="connsiteY30" fmla="*/ 4411434 h 5096785"/>
              <a:gd name="connsiteX31" fmla="*/ 8726349 w 12192000"/>
              <a:gd name="connsiteY31" fmla="*/ 4416668 h 5096785"/>
              <a:gd name="connsiteX32" fmla="*/ 8566678 w 12192000"/>
              <a:gd name="connsiteY32" fmla="*/ 4391711 h 5096785"/>
              <a:gd name="connsiteX33" fmla="*/ 8521516 w 12192000"/>
              <a:gd name="connsiteY33" fmla="*/ 4393927 h 5096785"/>
              <a:gd name="connsiteX34" fmla="*/ 8515998 w 12192000"/>
              <a:gd name="connsiteY34" fmla="*/ 4399124 h 5096785"/>
              <a:gd name="connsiteX35" fmla="*/ 8449547 w 12192000"/>
              <a:gd name="connsiteY35" fmla="*/ 4383170 h 5096785"/>
              <a:gd name="connsiteX36" fmla="*/ 8360285 w 12192000"/>
              <a:gd name="connsiteY36" fmla="*/ 4398502 h 5096785"/>
              <a:gd name="connsiteX37" fmla="*/ 8256584 w 12192000"/>
              <a:gd name="connsiteY37" fmla="*/ 4423564 h 5096785"/>
              <a:gd name="connsiteX38" fmla="*/ 8229821 w 12192000"/>
              <a:gd name="connsiteY38" fmla="*/ 4431840 h 5096785"/>
              <a:gd name="connsiteX39" fmla="*/ 8158476 w 12192000"/>
              <a:gd name="connsiteY39" fmla="*/ 4436904 h 5096785"/>
              <a:gd name="connsiteX40" fmla="*/ 7993707 w 12192000"/>
              <a:gd name="connsiteY40" fmla="*/ 4447962 h 5096785"/>
              <a:gd name="connsiteX41" fmla="*/ 7990346 w 12192000"/>
              <a:gd name="connsiteY41" fmla="*/ 4454853 h 5096785"/>
              <a:gd name="connsiteX42" fmla="*/ 7976786 w 12192000"/>
              <a:gd name="connsiteY42" fmla="*/ 4456820 h 5096785"/>
              <a:gd name="connsiteX43" fmla="*/ 7973491 w 12192000"/>
              <a:gd name="connsiteY43" fmla="*/ 4458577 h 5096785"/>
              <a:gd name="connsiteX44" fmla="*/ 7954281 w 12192000"/>
              <a:gd name="connsiteY44" fmla="*/ 4467421 h 5096785"/>
              <a:gd name="connsiteX45" fmla="*/ 7905540 w 12192000"/>
              <a:gd name="connsiteY45" fmla="*/ 4455628 h 5096785"/>
              <a:gd name="connsiteX46" fmla="*/ 7851932 w 12192000"/>
              <a:gd name="connsiteY46" fmla="*/ 4466353 h 5096785"/>
              <a:gd name="connsiteX47" fmla="*/ 7639078 w 12192000"/>
              <a:gd name="connsiteY47" fmla="*/ 4467635 h 5096785"/>
              <a:gd name="connsiteX48" fmla="*/ 7612359 w 12192000"/>
              <a:gd name="connsiteY48" fmla="*/ 4492789 h 5096785"/>
              <a:gd name="connsiteX49" fmla="*/ 7527328 w 12192000"/>
              <a:gd name="connsiteY49" fmla="*/ 4502199 h 5096785"/>
              <a:gd name="connsiteX50" fmla="*/ 7388717 w 12192000"/>
              <a:gd name="connsiteY50" fmla="*/ 4470799 h 5096785"/>
              <a:gd name="connsiteX51" fmla="*/ 7231898 w 12192000"/>
              <a:gd name="connsiteY51" fmla="*/ 4486028 h 5096785"/>
              <a:gd name="connsiteX52" fmla="*/ 7218425 w 12192000"/>
              <a:gd name="connsiteY52" fmla="*/ 4477288 h 5096785"/>
              <a:gd name="connsiteX53" fmla="*/ 7202795 w 12192000"/>
              <a:gd name="connsiteY53" fmla="*/ 4472972 h 5096785"/>
              <a:gd name="connsiteX54" fmla="*/ 7200744 w 12192000"/>
              <a:gd name="connsiteY54" fmla="*/ 4474099 h 5096785"/>
              <a:gd name="connsiteX55" fmla="*/ 7182163 w 12192000"/>
              <a:gd name="connsiteY55" fmla="*/ 4474005 h 5096785"/>
              <a:gd name="connsiteX56" fmla="*/ 7178368 w 12192000"/>
              <a:gd name="connsiteY56" fmla="*/ 4470673 h 5096785"/>
              <a:gd name="connsiteX57" fmla="*/ 7165705 w 12192000"/>
              <a:gd name="connsiteY57" fmla="*/ 4469569 h 5096785"/>
              <a:gd name="connsiteX58" fmla="*/ 7140991 w 12192000"/>
              <a:gd name="connsiteY58" fmla="*/ 4464599 h 5096785"/>
              <a:gd name="connsiteX59" fmla="*/ 7136152 w 12192000"/>
              <a:gd name="connsiteY59" fmla="*/ 4466292 h 5096785"/>
              <a:gd name="connsiteX60" fmla="*/ 7098544 w 12192000"/>
              <a:gd name="connsiteY60" fmla="*/ 4462879 h 5096785"/>
              <a:gd name="connsiteX61" fmla="*/ 7097922 w 12192000"/>
              <a:gd name="connsiteY61" fmla="*/ 4464077 h 5096785"/>
              <a:gd name="connsiteX62" fmla="*/ 7086877 w 12192000"/>
              <a:gd name="connsiteY62" fmla="*/ 4468554 h 5096785"/>
              <a:gd name="connsiteX63" fmla="*/ 7065999 w 12192000"/>
              <a:gd name="connsiteY63" fmla="*/ 4474270 h 5096785"/>
              <a:gd name="connsiteX64" fmla="*/ 7016598 w 12192000"/>
              <a:gd name="connsiteY64" fmla="*/ 4502855 h 5096785"/>
              <a:gd name="connsiteX65" fmla="*/ 6977375 w 12192000"/>
              <a:gd name="connsiteY65" fmla="*/ 4499434 h 5096785"/>
              <a:gd name="connsiteX66" fmla="*/ 6969409 w 12192000"/>
              <a:gd name="connsiteY66" fmla="*/ 4499424 h 5096785"/>
              <a:gd name="connsiteX67" fmla="*/ 6969218 w 12192000"/>
              <a:gd name="connsiteY67" fmla="*/ 4499704 h 5096785"/>
              <a:gd name="connsiteX68" fmla="*/ 6960755 w 12192000"/>
              <a:gd name="connsiteY68" fmla="*/ 4500249 h 5096785"/>
              <a:gd name="connsiteX69" fmla="*/ 6954882 w 12192000"/>
              <a:gd name="connsiteY69" fmla="*/ 4499405 h 5096785"/>
              <a:gd name="connsiteX70" fmla="*/ 6939428 w 12192000"/>
              <a:gd name="connsiteY70" fmla="*/ 4499385 h 5096785"/>
              <a:gd name="connsiteX71" fmla="*/ 6933902 w 12192000"/>
              <a:gd name="connsiteY71" fmla="*/ 4501239 h 5096785"/>
              <a:gd name="connsiteX72" fmla="*/ 6891244 w 12192000"/>
              <a:gd name="connsiteY72" fmla="*/ 4536371 h 5096785"/>
              <a:gd name="connsiteX73" fmla="*/ 6794496 w 12192000"/>
              <a:gd name="connsiteY73" fmla="*/ 4567924 h 5096785"/>
              <a:gd name="connsiteX74" fmla="*/ 6574528 w 12192000"/>
              <a:gd name="connsiteY74" fmla="*/ 4641155 h 5096785"/>
              <a:gd name="connsiteX75" fmla="*/ 6573036 w 12192000"/>
              <a:gd name="connsiteY75" fmla="*/ 4641049 h 5096785"/>
              <a:gd name="connsiteX76" fmla="*/ 6571920 w 12192000"/>
              <a:gd name="connsiteY76" fmla="*/ 4644739 h 5096785"/>
              <a:gd name="connsiteX77" fmla="*/ 6552021 w 12192000"/>
              <a:gd name="connsiteY77" fmla="*/ 4650379 h 5096785"/>
              <a:gd name="connsiteX78" fmla="*/ 6545925 w 12192000"/>
              <a:gd name="connsiteY78" fmla="*/ 4650675 h 5096785"/>
              <a:gd name="connsiteX79" fmla="*/ 6537822 w 12192000"/>
              <a:gd name="connsiteY79" fmla="*/ 4652769 h 5096785"/>
              <a:gd name="connsiteX80" fmla="*/ 6537743 w 12192000"/>
              <a:gd name="connsiteY80" fmla="*/ 4653068 h 5096785"/>
              <a:gd name="connsiteX81" fmla="*/ 6490057 w 12192000"/>
              <a:gd name="connsiteY81" fmla="*/ 4658624 h 5096785"/>
              <a:gd name="connsiteX82" fmla="*/ 6386800 w 12192000"/>
              <a:gd name="connsiteY82" fmla="*/ 4715431 h 5096785"/>
              <a:gd name="connsiteX83" fmla="*/ 6382703 w 12192000"/>
              <a:gd name="connsiteY83" fmla="*/ 4717930 h 5096785"/>
              <a:gd name="connsiteX84" fmla="*/ 6356495 w 12192000"/>
              <a:gd name="connsiteY84" fmla="*/ 4717843 h 5096785"/>
              <a:gd name="connsiteX85" fmla="*/ 6343628 w 12192000"/>
              <a:gd name="connsiteY85" fmla="*/ 4719161 h 5096785"/>
              <a:gd name="connsiteX86" fmla="*/ 6338605 w 12192000"/>
              <a:gd name="connsiteY86" fmla="*/ 4716723 h 5096785"/>
              <a:gd name="connsiteX87" fmla="*/ 6320318 w 12192000"/>
              <a:gd name="connsiteY87" fmla="*/ 4720095 h 5096785"/>
              <a:gd name="connsiteX88" fmla="*/ 6318742 w 12192000"/>
              <a:gd name="connsiteY88" fmla="*/ 4721541 h 5096785"/>
              <a:gd name="connsiteX89" fmla="*/ 6301708 w 12192000"/>
              <a:gd name="connsiteY89" fmla="*/ 4720380 h 5096785"/>
              <a:gd name="connsiteX90" fmla="*/ 6285082 w 12192000"/>
              <a:gd name="connsiteY90" fmla="*/ 4714639 h 5096785"/>
              <a:gd name="connsiteX91" fmla="*/ 6136936 w 12192000"/>
              <a:gd name="connsiteY91" fmla="*/ 4758246 h 5096785"/>
              <a:gd name="connsiteX92" fmla="*/ 5988578 w 12192000"/>
              <a:gd name="connsiteY92" fmla="*/ 4754427 h 5096785"/>
              <a:gd name="connsiteX93" fmla="*/ 5908701 w 12192000"/>
              <a:gd name="connsiteY93" fmla="*/ 4779160 h 5096785"/>
              <a:gd name="connsiteX94" fmla="*/ 5892219 w 12192000"/>
              <a:gd name="connsiteY94" fmla="*/ 4807892 h 5096785"/>
              <a:gd name="connsiteX95" fmla="*/ 5683612 w 12192000"/>
              <a:gd name="connsiteY95" fmla="*/ 4848770 h 5096785"/>
              <a:gd name="connsiteX96" fmla="*/ 5635111 w 12192000"/>
              <a:gd name="connsiteY96" fmla="*/ 4868888 h 5096785"/>
              <a:gd name="connsiteX97" fmla="*/ 5582652 w 12192000"/>
              <a:gd name="connsiteY97" fmla="*/ 4866836 h 5096785"/>
              <a:gd name="connsiteX98" fmla="*/ 5567213 w 12192000"/>
              <a:gd name="connsiteY98" fmla="*/ 4878769 h 5096785"/>
              <a:gd name="connsiteX99" fmla="*/ 5564659 w 12192000"/>
              <a:gd name="connsiteY99" fmla="*/ 4881042 h 5096785"/>
              <a:gd name="connsiteX100" fmla="*/ 5552102 w 12192000"/>
              <a:gd name="connsiteY100" fmla="*/ 4885426 h 5096785"/>
              <a:gd name="connsiteX101" fmla="*/ 5551475 w 12192000"/>
              <a:gd name="connsiteY101" fmla="*/ 4892560 h 5096785"/>
              <a:gd name="connsiteX102" fmla="*/ 5534664 w 12192000"/>
              <a:gd name="connsiteY102" fmla="*/ 4903385 h 5096785"/>
              <a:gd name="connsiteX103" fmla="*/ 5510737 w 12192000"/>
              <a:gd name="connsiteY103" fmla="*/ 4909807 h 5096785"/>
              <a:gd name="connsiteX104" fmla="*/ 5393901 w 12192000"/>
              <a:gd name="connsiteY104" fmla="*/ 4933709 h 5096785"/>
              <a:gd name="connsiteX105" fmla="*/ 5325782 w 12192000"/>
              <a:gd name="connsiteY105" fmla="*/ 4951789 h 5096785"/>
              <a:gd name="connsiteX106" fmla="*/ 5302703 w 12192000"/>
              <a:gd name="connsiteY106" fmla="*/ 4964590 h 5096785"/>
              <a:gd name="connsiteX107" fmla="*/ 5268591 w 12192000"/>
              <a:gd name="connsiteY107" fmla="*/ 4978479 h 5096785"/>
              <a:gd name="connsiteX108" fmla="*/ 5210559 w 12192000"/>
              <a:gd name="connsiteY108" fmla="*/ 5007585 h 5096785"/>
              <a:gd name="connsiteX109" fmla="*/ 5177597 w 12192000"/>
              <a:gd name="connsiteY109" fmla="*/ 5015926 h 5096785"/>
              <a:gd name="connsiteX110" fmla="*/ 5160569 w 12192000"/>
              <a:gd name="connsiteY110" fmla="*/ 5025681 h 5096785"/>
              <a:gd name="connsiteX111" fmla="*/ 5152748 w 12192000"/>
              <a:gd name="connsiteY111" fmla="*/ 5026569 h 5096785"/>
              <a:gd name="connsiteX112" fmla="*/ 5127678 w 12192000"/>
              <a:gd name="connsiteY112" fmla="*/ 5032947 h 5096785"/>
              <a:gd name="connsiteX113" fmla="*/ 5113147 w 12192000"/>
              <a:gd name="connsiteY113" fmla="*/ 5035818 h 5096785"/>
              <a:gd name="connsiteX114" fmla="*/ 5107301 w 12192000"/>
              <a:gd name="connsiteY114" fmla="*/ 5036672 h 5096785"/>
              <a:gd name="connsiteX115" fmla="*/ 5093215 w 12192000"/>
              <a:gd name="connsiteY115" fmla="*/ 5032880 h 5096785"/>
              <a:gd name="connsiteX116" fmla="*/ 5077058 w 12192000"/>
              <a:gd name="connsiteY116" fmla="*/ 5038681 h 5096785"/>
              <a:gd name="connsiteX117" fmla="*/ 5057349 w 12192000"/>
              <a:gd name="connsiteY117" fmla="*/ 5036015 h 5096785"/>
              <a:gd name="connsiteX118" fmla="*/ 5053945 w 12192000"/>
              <a:gd name="connsiteY118" fmla="*/ 5041952 h 5096785"/>
              <a:gd name="connsiteX119" fmla="*/ 5040021 w 12192000"/>
              <a:gd name="connsiteY119" fmla="*/ 5050052 h 5096785"/>
              <a:gd name="connsiteX120" fmla="*/ 5025913 w 12192000"/>
              <a:gd name="connsiteY120" fmla="*/ 5046535 h 5096785"/>
              <a:gd name="connsiteX121" fmla="*/ 4998218 w 12192000"/>
              <a:gd name="connsiteY121" fmla="*/ 5048065 h 5096785"/>
              <a:gd name="connsiteX122" fmla="*/ 4991008 w 12192000"/>
              <a:gd name="connsiteY122" fmla="*/ 5050439 h 5096785"/>
              <a:gd name="connsiteX123" fmla="*/ 4963503 w 12192000"/>
              <a:gd name="connsiteY123" fmla="*/ 5047575 h 5096785"/>
              <a:gd name="connsiteX124" fmla="*/ 4921053 w 12192000"/>
              <a:gd name="connsiteY124" fmla="*/ 5048925 h 5096785"/>
              <a:gd name="connsiteX125" fmla="*/ 4873420 w 12192000"/>
              <a:gd name="connsiteY125" fmla="*/ 5054929 h 5096785"/>
              <a:gd name="connsiteX126" fmla="*/ 4858825 w 12192000"/>
              <a:gd name="connsiteY126" fmla="*/ 5051329 h 5096785"/>
              <a:gd name="connsiteX127" fmla="*/ 4769340 w 12192000"/>
              <a:gd name="connsiteY127" fmla="*/ 5053090 h 5096785"/>
              <a:gd name="connsiteX128" fmla="*/ 4744152 w 12192000"/>
              <a:gd name="connsiteY128" fmla="*/ 5053391 h 5096785"/>
              <a:gd name="connsiteX129" fmla="*/ 4723556 w 12192000"/>
              <a:gd name="connsiteY129" fmla="*/ 5059633 h 5096785"/>
              <a:gd name="connsiteX130" fmla="*/ 4719699 w 12192000"/>
              <a:gd name="connsiteY130" fmla="*/ 5066298 h 5096785"/>
              <a:gd name="connsiteX131" fmla="*/ 4706016 w 12192000"/>
              <a:gd name="connsiteY131" fmla="*/ 5067422 h 5096785"/>
              <a:gd name="connsiteX132" fmla="*/ 4702593 w 12192000"/>
              <a:gd name="connsiteY132" fmla="*/ 5068973 h 5096785"/>
              <a:gd name="connsiteX133" fmla="*/ 4682766 w 12192000"/>
              <a:gd name="connsiteY133" fmla="*/ 5076609 h 5096785"/>
              <a:gd name="connsiteX134" fmla="*/ 4634960 w 12192000"/>
              <a:gd name="connsiteY134" fmla="*/ 5061852 h 5096785"/>
              <a:gd name="connsiteX135" fmla="*/ 4580645 w 12192000"/>
              <a:gd name="connsiteY135" fmla="*/ 5069246 h 5096785"/>
              <a:gd name="connsiteX136" fmla="*/ 4368005 w 12192000"/>
              <a:gd name="connsiteY136" fmla="*/ 5057426 h 5096785"/>
              <a:gd name="connsiteX137" fmla="*/ 4339489 w 12192000"/>
              <a:gd name="connsiteY137" fmla="*/ 5080858 h 5096785"/>
              <a:gd name="connsiteX138" fmla="*/ 4253895 w 12192000"/>
              <a:gd name="connsiteY138" fmla="*/ 5085008 h 5096785"/>
              <a:gd name="connsiteX139" fmla="*/ 4117780 w 12192000"/>
              <a:gd name="connsiteY139" fmla="*/ 5045175 h 5096785"/>
              <a:gd name="connsiteX140" fmla="*/ 3960074 w 12192000"/>
              <a:gd name="connsiteY140" fmla="*/ 5050708 h 5096785"/>
              <a:gd name="connsiteX141" fmla="*/ 3947260 w 12192000"/>
              <a:gd name="connsiteY141" fmla="*/ 5041167 h 5096785"/>
              <a:gd name="connsiteX142" fmla="*/ 3931969 w 12192000"/>
              <a:gd name="connsiteY142" fmla="*/ 5035902 h 5096785"/>
              <a:gd name="connsiteX143" fmla="*/ 3929836 w 12192000"/>
              <a:gd name="connsiteY143" fmla="*/ 5036901 h 5096785"/>
              <a:gd name="connsiteX144" fmla="*/ 3911296 w 12192000"/>
              <a:gd name="connsiteY144" fmla="*/ 5035663 h 5096785"/>
              <a:gd name="connsiteX145" fmla="*/ 3907746 w 12192000"/>
              <a:gd name="connsiteY145" fmla="*/ 5032107 h 5096785"/>
              <a:gd name="connsiteX146" fmla="*/ 3895182 w 12192000"/>
              <a:gd name="connsiteY146" fmla="*/ 5030229 h 5096785"/>
              <a:gd name="connsiteX147" fmla="*/ 3870866 w 12192000"/>
              <a:gd name="connsiteY147" fmla="*/ 5023753 h 5096785"/>
              <a:gd name="connsiteX148" fmla="*/ 3865913 w 12192000"/>
              <a:gd name="connsiteY148" fmla="*/ 5025143 h 5096785"/>
              <a:gd name="connsiteX149" fmla="*/ 3828606 w 12192000"/>
              <a:gd name="connsiteY149" fmla="*/ 5019426 h 5096785"/>
              <a:gd name="connsiteX150" fmla="*/ 3827901 w 12192000"/>
              <a:gd name="connsiteY150" fmla="*/ 5020583 h 5096785"/>
              <a:gd name="connsiteX151" fmla="*/ 3816543 w 12192000"/>
              <a:gd name="connsiteY151" fmla="*/ 5024366 h 5096785"/>
              <a:gd name="connsiteX152" fmla="*/ 3795278 w 12192000"/>
              <a:gd name="connsiteY152" fmla="*/ 5028779 h 5096785"/>
              <a:gd name="connsiteX153" fmla="*/ 3743858 w 12192000"/>
              <a:gd name="connsiteY153" fmla="*/ 5054237 h 5096785"/>
              <a:gd name="connsiteX154" fmla="*/ 3704945 w 12192000"/>
              <a:gd name="connsiteY154" fmla="*/ 5048413 h 5096785"/>
              <a:gd name="connsiteX155" fmla="*/ 3696992 w 12192000"/>
              <a:gd name="connsiteY155" fmla="*/ 5047914 h 5096785"/>
              <a:gd name="connsiteX156" fmla="*/ 3696780 w 12192000"/>
              <a:gd name="connsiteY156" fmla="*/ 5048181 h 5096785"/>
              <a:gd name="connsiteX157" fmla="*/ 3688290 w 12192000"/>
              <a:gd name="connsiteY157" fmla="*/ 5048204 h 5096785"/>
              <a:gd name="connsiteX158" fmla="*/ 3682486 w 12192000"/>
              <a:gd name="connsiteY158" fmla="*/ 5047000 h 5096785"/>
              <a:gd name="connsiteX159" fmla="*/ 3667056 w 12192000"/>
              <a:gd name="connsiteY159" fmla="*/ 5046030 h 5096785"/>
              <a:gd name="connsiteX160" fmla="*/ 3661403 w 12192000"/>
              <a:gd name="connsiteY160" fmla="*/ 5047537 h 5096785"/>
              <a:gd name="connsiteX161" fmla="*/ 3658673 w 12192000"/>
              <a:gd name="connsiteY161" fmla="*/ 5050790 h 5096785"/>
              <a:gd name="connsiteX162" fmla="*/ 3657333 w 12192000"/>
              <a:gd name="connsiteY162" fmla="*/ 5050325 h 5096785"/>
              <a:gd name="connsiteX163" fmla="*/ 3626778 w 12192000"/>
              <a:gd name="connsiteY163" fmla="*/ 5057882 h 5096785"/>
              <a:gd name="connsiteX164" fmla="*/ 3560067 w 12192000"/>
              <a:gd name="connsiteY164" fmla="*/ 5064266 h 5096785"/>
              <a:gd name="connsiteX165" fmla="*/ 3522641 w 12192000"/>
              <a:gd name="connsiteY165" fmla="*/ 5063654 h 5096785"/>
              <a:gd name="connsiteX166" fmla="*/ 3419275 w 12192000"/>
              <a:gd name="connsiteY166" fmla="*/ 5066646 h 5096785"/>
              <a:gd name="connsiteX167" fmla="*/ 3314869 w 12192000"/>
              <a:gd name="connsiteY167" fmla="*/ 5073197 h 5096785"/>
              <a:gd name="connsiteX168" fmla="*/ 3259088 w 12192000"/>
              <a:gd name="connsiteY168" fmla="*/ 5096363 h 5096785"/>
              <a:gd name="connsiteX169" fmla="*/ 3253104 w 12192000"/>
              <a:gd name="connsiteY169" fmla="*/ 5096785 h 5096785"/>
              <a:gd name="connsiteX170" fmla="*/ 3238751 w 12192000"/>
              <a:gd name="connsiteY170" fmla="*/ 5092996 h 5096785"/>
              <a:gd name="connsiteX171" fmla="*/ 3233681 w 12192000"/>
              <a:gd name="connsiteY171" fmla="*/ 5090758 h 5096785"/>
              <a:gd name="connsiteX172" fmla="*/ 3225562 w 12192000"/>
              <a:gd name="connsiteY172" fmla="*/ 5089215 h 5096785"/>
              <a:gd name="connsiteX173" fmla="*/ 3225260 w 12192000"/>
              <a:gd name="connsiteY173" fmla="*/ 5089437 h 5096785"/>
              <a:gd name="connsiteX174" fmla="*/ 3217859 w 12192000"/>
              <a:gd name="connsiteY174" fmla="*/ 5087484 h 5096785"/>
              <a:gd name="connsiteX175" fmla="*/ 3182980 w 12192000"/>
              <a:gd name="connsiteY175" fmla="*/ 5074650 h 5096785"/>
              <a:gd name="connsiteX176" fmla="*/ 3123938 w 12192000"/>
              <a:gd name="connsiteY176" fmla="*/ 5089912 h 5096785"/>
              <a:gd name="connsiteX177" fmla="*/ 3101912 w 12192000"/>
              <a:gd name="connsiteY177" fmla="*/ 5090281 h 5096785"/>
              <a:gd name="connsiteX178" fmla="*/ 3089591 w 12192000"/>
              <a:gd name="connsiteY178" fmla="*/ 5091865 h 5096785"/>
              <a:gd name="connsiteX179" fmla="*/ 3088465 w 12192000"/>
              <a:gd name="connsiteY179" fmla="*/ 5092858 h 5096785"/>
              <a:gd name="connsiteX180" fmla="*/ 3055081 w 12192000"/>
              <a:gd name="connsiteY180" fmla="*/ 5080424 h 5096785"/>
              <a:gd name="connsiteX181" fmla="*/ 3049807 w 12192000"/>
              <a:gd name="connsiteY181" fmla="*/ 5080860 h 5096785"/>
              <a:gd name="connsiteX182" fmla="*/ 3029122 w 12192000"/>
              <a:gd name="connsiteY182" fmla="*/ 5070085 h 5096785"/>
              <a:gd name="connsiteX183" fmla="*/ 3017862 w 12192000"/>
              <a:gd name="connsiteY183" fmla="*/ 5065942 h 5096785"/>
              <a:gd name="connsiteX184" fmla="*/ 3015868 w 12192000"/>
              <a:gd name="connsiteY184" fmla="*/ 5061832 h 5096785"/>
              <a:gd name="connsiteX185" fmla="*/ 2998644 w 12192000"/>
              <a:gd name="connsiteY185" fmla="*/ 5057210 h 5096785"/>
              <a:gd name="connsiteX186" fmla="*/ 2996219 w 12192000"/>
              <a:gd name="connsiteY186" fmla="*/ 5057788 h 5096785"/>
              <a:gd name="connsiteX187" fmla="*/ 2983676 w 12192000"/>
              <a:gd name="connsiteY187" fmla="*/ 5049852 h 5096785"/>
              <a:gd name="connsiteX188" fmla="*/ 2903609 w 12192000"/>
              <a:gd name="connsiteY188" fmla="*/ 4998457 h 5096785"/>
              <a:gd name="connsiteX189" fmla="*/ 2758830 w 12192000"/>
              <a:gd name="connsiteY189" fmla="*/ 4974760 h 5096785"/>
              <a:gd name="connsiteX190" fmla="*/ 2532669 w 12192000"/>
              <a:gd name="connsiteY190" fmla="*/ 4940573 h 5096785"/>
              <a:gd name="connsiteX191" fmla="*/ 2389931 w 12192000"/>
              <a:gd name="connsiteY191" fmla="*/ 4905785 h 5096785"/>
              <a:gd name="connsiteX192" fmla="*/ 2335186 w 12192000"/>
              <a:gd name="connsiteY192" fmla="*/ 4902957 h 5096785"/>
              <a:gd name="connsiteX193" fmla="*/ 2295307 w 12192000"/>
              <a:gd name="connsiteY193" fmla="*/ 4879800 h 5096785"/>
              <a:gd name="connsiteX194" fmla="*/ 2273393 w 12192000"/>
              <a:gd name="connsiteY194" fmla="*/ 4883565 h 5096785"/>
              <a:gd name="connsiteX195" fmla="*/ 2269523 w 12192000"/>
              <a:gd name="connsiteY195" fmla="*/ 4884442 h 5096785"/>
              <a:gd name="connsiteX196" fmla="*/ 2256015 w 12192000"/>
              <a:gd name="connsiteY196" fmla="*/ 4883014 h 5096785"/>
              <a:gd name="connsiteX197" fmla="*/ 2249731 w 12192000"/>
              <a:gd name="connsiteY197" fmla="*/ 4888778 h 5096785"/>
              <a:gd name="connsiteX198" fmla="*/ 2227629 w 12192000"/>
              <a:gd name="connsiteY198" fmla="*/ 4891047 h 5096785"/>
              <a:gd name="connsiteX199" fmla="*/ 2203460 w 12192000"/>
              <a:gd name="connsiteY199" fmla="*/ 4886696 h 5096785"/>
              <a:gd name="connsiteX200" fmla="*/ 2091528 w 12192000"/>
              <a:gd name="connsiteY200" fmla="*/ 4859155 h 5096785"/>
              <a:gd name="connsiteX201" fmla="*/ 2022901 w 12192000"/>
              <a:gd name="connsiteY201" fmla="*/ 4846594 h 5096785"/>
              <a:gd name="connsiteX202" fmla="*/ 1994227 w 12192000"/>
              <a:gd name="connsiteY202" fmla="*/ 4847973 h 5096785"/>
              <a:gd name="connsiteX203" fmla="*/ 1955936 w 12192000"/>
              <a:gd name="connsiteY203" fmla="*/ 4845765 h 5096785"/>
              <a:gd name="connsiteX204" fmla="*/ 1741924 w 12192000"/>
              <a:gd name="connsiteY204" fmla="*/ 4808054 h 5096785"/>
              <a:gd name="connsiteX205" fmla="*/ 1734410 w 12192000"/>
              <a:gd name="connsiteY205" fmla="*/ 4811675 h 5096785"/>
              <a:gd name="connsiteX206" fmla="*/ 1691423 w 12192000"/>
              <a:gd name="connsiteY206" fmla="*/ 4802777 h 5096785"/>
              <a:gd name="connsiteX207" fmla="*/ 1554504 w 12192000"/>
              <a:gd name="connsiteY207" fmla="*/ 4739985 h 5096785"/>
              <a:gd name="connsiteX208" fmla="*/ 1470119 w 12192000"/>
              <a:gd name="connsiteY208" fmla="*/ 4723470 h 5096785"/>
              <a:gd name="connsiteX209" fmla="*/ 1437967 w 12192000"/>
              <a:gd name="connsiteY209" fmla="*/ 4722710 h 5096785"/>
              <a:gd name="connsiteX210" fmla="*/ 1384234 w 12192000"/>
              <a:gd name="connsiteY210" fmla="*/ 4721117 h 5096785"/>
              <a:gd name="connsiteX211" fmla="*/ 1338647 w 12192000"/>
              <a:gd name="connsiteY211" fmla="*/ 4732483 h 5096785"/>
              <a:gd name="connsiteX212" fmla="*/ 1295869 w 12192000"/>
              <a:gd name="connsiteY212" fmla="*/ 4726175 h 5096785"/>
              <a:gd name="connsiteX213" fmla="*/ 1292949 w 12192000"/>
              <a:gd name="connsiteY213" fmla="*/ 4708469 h 5096785"/>
              <a:gd name="connsiteX214" fmla="*/ 1244908 w 12192000"/>
              <a:gd name="connsiteY214" fmla="*/ 4706993 h 5096785"/>
              <a:gd name="connsiteX215" fmla="*/ 1171266 w 12192000"/>
              <a:gd name="connsiteY215" fmla="*/ 4706535 h 5096785"/>
              <a:gd name="connsiteX216" fmla="*/ 1160868 w 12192000"/>
              <a:gd name="connsiteY216" fmla="*/ 4701936 h 5096785"/>
              <a:gd name="connsiteX217" fmla="*/ 1147599 w 12192000"/>
              <a:gd name="connsiteY217" fmla="*/ 4714833 h 5096785"/>
              <a:gd name="connsiteX218" fmla="*/ 1119603 w 12192000"/>
              <a:gd name="connsiteY218" fmla="*/ 4721303 h 5096785"/>
              <a:gd name="connsiteX219" fmla="*/ 997851 w 12192000"/>
              <a:gd name="connsiteY219" fmla="*/ 4722336 h 5096785"/>
              <a:gd name="connsiteX220" fmla="*/ 976455 w 12192000"/>
              <a:gd name="connsiteY220" fmla="*/ 4726407 h 5096785"/>
              <a:gd name="connsiteX221" fmla="*/ 949939 w 12192000"/>
              <a:gd name="connsiteY221" fmla="*/ 4719699 h 5096785"/>
              <a:gd name="connsiteX222" fmla="*/ 894148 w 12192000"/>
              <a:gd name="connsiteY222" fmla="*/ 4710406 h 5096785"/>
              <a:gd name="connsiteX223" fmla="*/ 857990 w 12192000"/>
              <a:gd name="connsiteY223" fmla="*/ 4696844 h 5096785"/>
              <a:gd name="connsiteX224" fmla="*/ 848649 w 12192000"/>
              <a:gd name="connsiteY224" fmla="*/ 4704021 h 5096785"/>
              <a:gd name="connsiteX225" fmla="*/ 826436 w 12192000"/>
              <a:gd name="connsiteY225" fmla="*/ 4707421 h 5096785"/>
              <a:gd name="connsiteX226" fmla="*/ 733052 w 12192000"/>
              <a:gd name="connsiteY226" fmla="*/ 4701884 h 5096785"/>
              <a:gd name="connsiteX227" fmla="*/ 716185 w 12192000"/>
              <a:gd name="connsiteY227" fmla="*/ 4703827 h 5096785"/>
              <a:gd name="connsiteX228" fmla="*/ 696663 w 12192000"/>
              <a:gd name="connsiteY228" fmla="*/ 4697420 h 5096785"/>
              <a:gd name="connsiteX229" fmla="*/ 582722 w 12192000"/>
              <a:gd name="connsiteY229" fmla="*/ 4658637 h 5096785"/>
              <a:gd name="connsiteX230" fmla="*/ 581118 w 12192000"/>
              <a:gd name="connsiteY230" fmla="*/ 4654120 h 5096785"/>
              <a:gd name="connsiteX231" fmla="*/ 546453 w 12192000"/>
              <a:gd name="connsiteY231" fmla="*/ 4652542 h 5096785"/>
              <a:gd name="connsiteX232" fmla="*/ 536773 w 12192000"/>
              <a:gd name="connsiteY232" fmla="*/ 4644609 h 5096785"/>
              <a:gd name="connsiteX233" fmla="*/ 518899 w 12192000"/>
              <a:gd name="connsiteY233" fmla="*/ 4642839 h 5096785"/>
              <a:gd name="connsiteX234" fmla="*/ 388896 w 12192000"/>
              <a:gd name="connsiteY234" fmla="*/ 4619173 h 5096785"/>
              <a:gd name="connsiteX235" fmla="*/ 366479 w 12192000"/>
              <a:gd name="connsiteY235" fmla="*/ 4618896 h 5096785"/>
              <a:gd name="connsiteX236" fmla="*/ 342781 w 12192000"/>
              <a:gd name="connsiteY236" fmla="*/ 4601239 h 5096785"/>
              <a:gd name="connsiteX237" fmla="*/ 255925 w 12192000"/>
              <a:gd name="connsiteY237" fmla="*/ 4598685 h 5096785"/>
              <a:gd name="connsiteX238" fmla="*/ 226919 w 12192000"/>
              <a:gd name="connsiteY238" fmla="*/ 4598460 h 5096785"/>
              <a:gd name="connsiteX239" fmla="*/ 213925 w 12192000"/>
              <a:gd name="connsiteY239" fmla="*/ 4597783 h 5096785"/>
              <a:gd name="connsiteX240" fmla="*/ 215196 w 12192000"/>
              <a:gd name="connsiteY240" fmla="*/ 4588576 h 5096785"/>
              <a:gd name="connsiteX241" fmla="*/ 180214 w 12192000"/>
              <a:gd name="connsiteY241" fmla="*/ 4583701 h 5096785"/>
              <a:gd name="connsiteX242" fmla="*/ 83203 w 12192000"/>
              <a:gd name="connsiteY242" fmla="*/ 4531664 h 5096785"/>
              <a:gd name="connsiteX243" fmla="*/ 4106 w 12192000"/>
              <a:gd name="connsiteY243" fmla="*/ 4517202 h 5096785"/>
              <a:gd name="connsiteX244" fmla="*/ 0 w 12192000"/>
              <a:gd name="connsiteY244" fmla="*/ 4516084 h 5096785"/>
              <a:gd name="connsiteX245" fmla="*/ 0 w 12192000"/>
              <a:gd name="connsiteY24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652162 w 12192000"/>
              <a:gd name="connsiteY16" fmla="*/ 425271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9037321 w 12192000"/>
              <a:gd name="connsiteY24" fmla="*/ 4371817 h 5096785"/>
              <a:gd name="connsiteX25" fmla="*/ 8990743 w 12192000"/>
              <a:gd name="connsiteY25" fmla="*/ 4382161 h 5096785"/>
              <a:gd name="connsiteX26" fmla="*/ 8979819 w 12192000"/>
              <a:gd name="connsiteY26" fmla="*/ 4366419 h 5096785"/>
              <a:gd name="connsiteX27" fmla="*/ 8936044 w 12192000"/>
              <a:gd name="connsiteY27" fmla="*/ 4370992 h 5096785"/>
              <a:gd name="connsiteX28" fmla="*/ 8897707 w 12192000"/>
              <a:gd name="connsiteY28" fmla="*/ 4392673 h 5096785"/>
              <a:gd name="connsiteX29" fmla="*/ 8845635 w 12192000"/>
              <a:gd name="connsiteY29" fmla="*/ 4404300 h 5096785"/>
              <a:gd name="connsiteX30" fmla="*/ 8814562 w 12192000"/>
              <a:gd name="connsiteY30" fmla="*/ 4411434 h 5096785"/>
              <a:gd name="connsiteX31" fmla="*/ 8726349 w 12192000"/>
              <a:gd name="connsiteY31" fmla="*/ 4416668 h 5096785"/>
              <a:gd name="connsiteX32" fmla="*/ 8566678 w 12192000"/>
              <a:gd name="connsiteY32" fmla="*/ 4391711 h 5096785"/>
              <a:gd name="connsiteX33" fmla="*/ 8521516 w 12192000"/>
              <a:gd name="connsiteY33" fmla="*/ 4393927 h 5096785"/>
              <a:gd name="connsiteX34" fmla="*/ 8515998 w 12192000"/>
              <a:gd name="connsiteY34" fmla="*/ 4399124 h 5096785"/>
              <a:gd name="connsiteX35" fmla="*/ 8449547 w 12192000"/>
              <a:gd name="connsiteY35" fmla="*/ 4383170 h 5096785"/>
              <a:gd name="connsiteX36" fmla="*/ 8360285 w 12192000"/>
              <a:gd name="connsiteY36" fmla="*/ 4398502 h 5096785"/>
              <a:gd name="connsiteX37" fmla="*/ 8256584 w 12192000"/>
              <a:gd name="connsiteY37" fmla="*/ 4423564 h 5096785"/>
              <a:gd name="connsiteX38" fmla="*/ 8229821 w 12192000"/>
              <a:gd name="connsiteY38" fmla="*/ 4431840 h 5096785"/>
              <a:gd name="connsiteX39" fmla="*/ 8158476 w 12192000"/>
              <a:gd name="connsiteY39" fmla="*/ 4436904 h 5096785"/>
              <a:gd name="connsiteX40" fmla="*/ 7993707 w 12192000"/>
              <a:gd name="connsiteY40" fmla="*/ 4447962 h 5096785"/>
              <a:gd name="connsiteX41" fmla="*/ 7990346 w 12192000"/>
              <a:gd name="connsiteY41" fmla="*/ 4454853 h 5096785"/>
              <a:gd name="connsiteX42" fmla="*/ 7976786 w 12192000"/>
              <a:gd name="connsiteY42" fmla="*/ 4456820 h 5096785"/>
              <a:gd name="connsiteX43" fmla="*/ 7973491 w 12192000"/>
              <a:gd name="connsiteY43" fmla="*/ 4458577 h 5096785"/>
              <a:gd name="connsiteX44" fmla="*/ 7954281 w 12192000"/>
              <a:gd name="connsiteY44" fmla="*/ 4467421 h 5096785"/>
              <a:gd name="connsiteX45" fmla="*/ 7905540 w 12192000"/>
              <a:gd name="connsiteY45" fmla="*/ 4455628 h 5096785"/>
              <a:gd name="connsiteX46" fmla="*/ 7851932 w 12192000"/>
              <a:gd name="connsiteY46" fmla="*/ 4466353 h 5096785"/>
              <a:gd name="connsiteX47" fmla="*/ 7639078 w 12192000"/>
              <a:gd name="connsiteY47" fmla="*/ 4467635 h 5096785"/>
              <a:gd name="connsiteX48" fmla="*/ 7612359 w 12192000"/>
              <a:gd name="connsiteY48" fmla="*/ 4492789 h 5096785"/>
              <a:gd name="connsiteX49" fmla="*/ 7527328 w 12192000"/>
              <a:gd name="connsiteY49" fmla="*/ 4502199 h 5096785"/>
              <a:gd name="connsiteX50" fmla="*/ 7388717 w 12192000"/>
              <a:gd name="connsiteY50" fmla="*/ 4470799 h 5096785"/>
              <a:gd name="connsiteX51" fmla="*/ 7231898 w 12192000"/>
              <a:gd name="connsiteY51" fmla="*/ 4486028 h 5096785"/>
              <a:gd name="connsiteX52" fmla="*/ 7218425 w 12192000"/>
              <a:gd name="connsiteY52" fmla="*/ 4477288 h 5096785"/>
              <a:gd name="connsiteX53" fmla="*/ 7202795 w 12192000"/>
              <a:gd name="connsiteY53" fmla="*/ 4472972 h 5096785"/>
              <a:gd name="connsiteX54" fmla="*/ 7200744 w 12192000"/>
              <a:gd name="connsiteY54" fmla="*/ 4474099 h 5096785"/>
              <a:gd name="connsiteX55" fmla="*/ 7182163 w 12192000"/>
              <a:gd name="connsiteY55" fmla="*/ 4474005 h 5096785"/>
              <a:gd name="connsiteX56" fmla="*/ 7178368 w 12192000"/>
              <a:gd name="connsiteY56" fmla="*/ 4470673 h 5096785"/>
              <a:gd name="connsiteX57" fmla="*/ 7165705 w 12192000"/>
              <a:gd name="connsiteY57" fmla="*/ 4469569 h 5096785"/>
              <a:gd name="connsiteX58" fmla="*/ 7140991 w 12192000"/>
              <a:gd name="connsiteY58" fmla="*/ 4464599 h 5096785"/>
              <a:gd name="connsiteX59" fmla="*/ 7136152 w 12192000"/>
              <a:gd name="connsiteY59" fmla="*/ 4466292 h 5096785"/>
              <a:gd name="connsiteX60" fmla="*/ 7098544 w 12192000"/>
              <a:gd name="connsiteY60" fmla="*/ 4462879 h 5096785"/>
              <a:gd name="connsiteX61" fmla="*/ 7097922 w 12192000"/>
              <a:gd name="connsiteY61" fmla="*/ 4464077 h 5096785"/>
              <a:gd name="connsiteX62" fmla="*/ 7086877 w 12192000"/>
              <a:gd name="connsiteY62" fmla="*/ 4468554 h 5096785"/>
              <a:gd name="connsiteX63" fmla="*/ 7065999 w 12192000"/>
              <a:gd name="connsiteY63" fmla="*/ 4474270 h 5096785"/>
              <a:gd name="connsiteX64" fmla="*/ 7016598 w 12192000"/>
              <a:gd name="connsiteY64" fmla="*/ 4502855 h 5096785"/>
              <a:gd name="connsiteX65" fmla="*/ 6977375 w 12192000"/>
              <a:gd name="connsiteY65" fmla="*/ 4499434 h 5096785"/>
              <a:gd name="connsiteX66" fmla="*/ 6969409 w 12192000"/>
              <a:gd name="connsiteY66" fmla="*/ 4499424 h 5096785"/>
              <a:gd name="connsiteX67" fmla="*/ 6969218 w 12192000"/>
              <a:gd name="connsiteY67" fmla="*/ 4499704 h 5096785"/>
              <a:gd name="connsiteX68" fmla="*/ 6960755 w 12192000"/>
              <a:gd name="connsiteY68" fmla="*/ 4500249 h 5096785"/>
              <a:gd name="connsiteX69" fmla="*/ 6954882 w 12192000"/>
              <a:gd name="connsiteY69" fmla="*/ 4499405 h 5096785"/>
              <a:gd name="connsiteX70" fmla="*/ 6939428 w 12192000"/>
              <a:gd name="connsiteY70" fmla="*/ 4499385 h 5096785"/>
              <a:gd name="connsiteX71" fmla="*/ 6933902 w 12192000"/>
              <a:gd name="connsiteY71" fmla="*/ 4501239 h 5096785"/>
              <a:gd name="connsiteX72" fmla="*/ 6891244 w 12192000"/>
              <a:gd name="connsiteY72" fmla="*/ 4536371 h 5096785"/>
              <a:gd name="connsiteX73" fmla="*/ 6794496 w 12192000"/>
              <a:gd name="connsiteY73" fmla="*/ 4567924 h 5096785"/>
              <a:gd name="connsiteX74" fmla="*/ 6574528 w 12192000"/>
              <a:gd name="connsiteY74" fmla="*/ 4641155 h 5096785"/>
              <a:gd name="connsiteX75" fmla="*/ 6573036 w 12192000"/>
              <a:gd name="connsiteY75" fmla="*/ 4641049 h 5096785"/>
              <a:gd name="connsiteX76" fmla="*/ 6571920 w 12192000"/>
              <a:gd name="connsiteY76" fmla="*/ 4644739 h 5096785"/>
              <a:gd name="connsiteX77" fmla="*/ 6552021 w 12192000"/>
              <a:gd name="connsiteY77" fmla="*/ 4650379 h 5096785"/>
              <a:gd name="connsiteX78" fmla="*/ 6545925 w 12192000"/>
              <a:gd name="connsiteY78" fmla="*/ 4650675 h 5096785"/>
              <a:gd name="connsiteX79" fmla="*/ 6537822 w 12192000"/>
              <a:gd name="connsiteY79" fmla="*/ 4652769 h 5096785"/>
              <a:gd name="connsiteX80" fmla="*/ 6537743 w 12192000"/>
              <a:gd name="connsiteY80" fmla="*/ 4653068 h 5096785"/>
              <a:gd name="connsiteX81" fmla="*/ 6490057 w 12192000"/>
              <a:gd name="connsiteY81" fmla="*/ 4658624 h 5096785"/>
              <a:gd name="connsiteX82" fmla="*/ 6386800 w 12192000"/>
              <a:gd name="connsiteY82" fmla="*/ 4715431 h 5096785"/>
              <a:gd name="connsiteX83" fmla="*/ 6382703 w 12192000"/>
              <a:gd name="connsiteY83" fmla="*/ 4717930 h 5096785"/>
              <a:gd name="connsiteX84" fmla="*/ 6356495 w 12192000"/>
              <a:gd name="connsiteY84" fmla="*/ 4717843 h 5096785"/>
              <a:gd name="connsiteX85" fmla="*/ 6343628 w 12192000"/>
              <a:gd name="connsiteY85" fmla="*/ 4719161 h 5096785"/>
              <a:gd name="connsiteX86" fmla="*/ 6338605 w 12192000"/>
              <a:gd name="connsiteY86" fmla="*/ 4716723 h 5096785"/>
              <a:gd name="connsiteX87" fmla="*/ 6320318 w 12192000"/>
              <a:gd name="connsiteY87" fmla="*/ 4720095 h 5096785"/>
              <a:gd name="connsiteX88" fmla="*/ 6318742 w 12192000"/>
              <a:gd name="connsiteY88" fmla="*/ 4721541 h 5096785"/>
              <a:gd name="connsiteX89" fmla="*/ 6301708 w 12192000"/>
              <a:gd name="connsiteY89" fmla="*/ 4720380 h 5096785"/>
              <a:gd name="connsiteX90" fmla="*/ 6285082 w 12192000"/>
              <a:gd name="connsiteY90" fmla="*/ 4714639 h 5096785"/>
              <a:gd name="connsiteX91" fmla="*/ 6136936 w 12192000"/>
              <a:gd name="connsiteY91" fmla="*/ 4758246 h 5096785"/>
              <a:gd name="connsiteX92" fmla="*/ 5988578 w 12192000"/>
              <a:gd name="connsiteY92" fmla="*/ 4754427 h 5096785"/>
              <a:gd name="connsiteX93" fmla="*/ 5908701 w 12192000"/>
              <a:gd name="connsiteY93" fmla="*/ 4779160 h 5096785"/>
              <a:gd name="connsiteX94" fmla="*/ 5892219 w 12192000"/>
              <a:gd name="connsiteY94" fmla="*/ 4807892 h 5096785"/>
              <a:gd name="connsiteX95" fmla="*/ 5683612 w 12192000"/>
              <a:gd name="connsiteY95" fmla="*/ 4848770 h 5096785"/>
              <a:gd name="connsiteX96" fmla="*/ 5635111 w 12192000"/>
              <a:gd name="connsiteY96" fmla="*/ 4868888 h 5096785"/>
              <a:gd name="connsiteX97" fmla="*/ 5582652 w 12192000"/>
              <a:gd name="connsiteY97" fmla="*/ 4866836 h 5096785"/>
              <a:gd name="connsiteX98" fmla="*/ 5567213 w 12192000"/>
              <a:gd name="connsiteY98" fmla="*/ 4878769 h 5096785"/>
              <a:gd name="connsiteX99" fmla="*/ 5564659 w 12192000"/>
              <a:gd name="connsiteY99" fmla="*/ 4881042 h 5096785"/>
              <a:gd name="connsiteX100" fmla="*/ 5552102 w 12192000"/>
              <a:gd name="connsiteY100" fmla="*/ 4885426 h 5096785"/>
              <a:gd name="connsiteX101" fmla="*/ 5551475 w 12192000"/>
              <a:gd name="connsiteY101" fmla="*/ 4892560 h 5096785"/>
              <a:gd name="connsiteX102" fmla="*/ 5534664 w 12192000"/>
              <a:gd name="connsiteY102" fmla="*/ 4903385 h 5096785"/>
              <a:gd name="connsiteX103" fmla="*/ 5510737 w 12192000"/>
              <a:gd name="connsiteY103" fmla="*/ 4909807 h 5096785"/>
              <a:gd name="connsiteX104" fmla="*/ 5393901 w 12192000"/>
              <a:gd name="connsiteY104" fmla="*/ 4933709 h 5096785"/>
              <a:gd name="connsiteX105" fmla="*/ 5325782 w 12192000"/>
              <a:gd name="connsiteY105" fmla="*/ 4951789 h 5096785"/>
              <a:gd name="connsiteX106" fmla="*/ 5302703 w 12192000"/>
              <a:gd name="connsiteY106" fmla="*/ 4964590 h 5096785"/>
              <a:gd name="connsiteX107" fmla="*/ 5268591 w 12192000"/>
              <a:gd name="connsiteY107" fmla="*/ 4978479 h 5096785"/>
              <a:gd name="connsiteX108" fmla="*/ 5210559 w 12192000"/>
              <a:gd name="connsiteY108" fmla="*/ 5007585 h 5096785"/>
              <a:gd name="connsiteX109" fmla="*/ 5177597 w 12192000"/>
              <a:gd name="connsiteY109" fmla="*/ 5015926 h 5096785"/>
              <a:gd name="connsiteX110" fmla="*/ 5160569 w 12192000"/>
              <a:gd name="connsiteY110" fmla="*/ 5025681 h 5096785"/>
              <a:gd name="connsiteX111" fmla="*/ 5152748 w 12192000"/>
              <a:gd name="connsiteY111" fmla="*/ 5026569 h 5096785"/>
              <a:gd name="connsiteX112" fmla="*/ 5127678 w 12192000"/>
              <a:gd name="connsiteY112" fmla="*/ 5032947 h 5096785"/>
              <a:gd name="connsiteX113" fmla="*/ 5113147 w 12192000"/>
              <a:gd name="connsiteY113" fmla="*/ 5035818 h 5096785"/>
              <a:gd name="connsiteX114" fmla="*/ 5107301 w 12192000"/>
              <a:gd name="connsiteY114" fmla="*/ 5036672 h 5096785"/>
              <a:gd name="connsiteX115" fmla="*/ 5093215 w 12192000"/>
              <a:gd name="connsiteY115" fmla="*/ 5032880 h 5096785"/>
              <a:gd name="connsiteX116" fmla="*/ 5077058 w 12192000"/>
              <a:gd name="connsiteY116" fmla="*/ 5038681 h 5096785"/>
              <a:gd name="connsiteX117" fmla="*/ 5057349 w 12192000"/>
              <a:gd name="connsiteY117" fmla="*/ 5036015 h 5096785"/>
              <a:gd name="connsiteX118" fmla="*/ 5053945 w 12192000"/>
              <a:gd name="connsiteY118" fmla="*/ 5041952 h 5096785"/>
              <a:gd name="connsiteX119" fmla="*/ 5040021 w 12192000"/>
              <a:gd name="connsiteY119" fmla="*/ 5050052 h 5096785"/>
              <a:gd name="connsiteX120" fmla="*/ 5025913 w 12192000"/>
              <a:gd name="connsiteY120" fmla="*/ 5046535 h 5096785"/>
              <a:gd name="connsiteX121" fmla="*/ 4998218 w 12192000"/>
              <a:gd name="connsiteY121" fmla="*/ 5048065 h 5096785"/>
              <a:gd name="connsiteX122" fmla="*/ 4991008 w 12192000"/>
              <a:gd name="connsiteY122" fmla="*/ 5050439 h 5096785"/>
              <a:gd name="connsiteX123" fmla="*/ 4963503 w 12192000"/>
              <a:gd name="connsiteY123" fmla="*/ 5047575 h 5096785"/>
              <a:gd name="connsiteX124" fmla="*/ 4921053 w 12192000"/>
              <a:gd name="connsiteY124" fmla="*/ 5048925 h 5096785"/>
              <a:gd name="connsiteX125" fmla="*/ 4873420 w 12192000"/>
              <a:gd name="connsiteY125" fmla="*/ 5054929 h 5096785"/>
              <a:gd name="connsiteX126" fmla="*/ 4858825 w 12192000"/>
              <a:gd name="connsiteY126" fmla="*/ 5051329 h 5096785"/>
              <a:gd name="connsiteX127" fmla="*/ 4769340 w 12192000"/>
              <a:gd name="connsiteY127" fmla="*/ 5053090 h 5096785"/>
              <a:gd name="connsiteX128" fmla="*/ 4744152 w 12192000"/>
              <a:gd name="connsiteY128" fmla="*/ 5053391 h 5096785"/>
              <a:gd name="connsiteX129" fmla="*/ 4723556 w 12192000"/>
              <a:gd name="connsiteY129" fmla="*/ 5059633 h 5096785"/>
              <a:gd name="connsiteX130" fmla="*/ 4719699 w 12192000"/>
              <a:gd name="connsiteY130" fmla="*/ 5066298 h 5096785"/>
              <a:gd name="connsiteX131" fmla="*/ 4706016 w 12192000"/>
              <a:gd name="connsiteY131" fmla="*/ 5067422 h 5096785"/>
              <a:gd name="connsiteX132" fmla="*/ 4702593 w 12192000"/>
              <a:gd name="connsiteY132" fmla="*/ 5068973 h 5096785"/>
              <a:gd name="connsiteX133" fmla="*/ 4682766 w 12192000"/>
              <a:gd name="connsiteY133" fmla="*/ 5076609 h 5096785"/>
              <a:gd name="connsiteX134" fmla="*/ 4634960 w 12192000"/>
              <a:gd name="connsiteY134" fmla="*/ 5061852 h 5096785"/>
              <a:gd name="connsiteX135" fmla="*/ 4580645 w 12192000"/>
              <a:gd name="connsiteY135" fmla="*/ 5069246 h 5096785"/>
              <a:gd name="connsiteX136" fmla="*/ 4368005 w 12192000"/>
              <a:gd name="connsiteY136" fmla="*/ 5057426 h 5096785"/>
              <a:gd name="connsiteX137" fmla="*/ 4339489 w 12192000"/>
              <a:gd name="connsiteY137" fmla="*/ 5080858 h 5096785"/>
              <a:gd name="connsiteX138" fmla="*/ 4253895 w 12192000"/>
              <a:gd name="connsiteY138" fmla="*/ 5085008 h 5096785"/>
              <a:gd name="connsiteX139" fmla="*/ 4117780 w 12192000"/>
              <a:gd name="connsiteY139" fmla="*/ 5045175 h 5096785"/>
              <a:gd name="connsiteX140" fmla="*/ 3960074 w 12192000"/>
              <a:gd name="connsiteY140" fmla="*/ 5050708 h 5096785"/>
              <a:gd name="connsiteX141" fmla="*/ 3947260 w 12192000"/>
              <a:gd name="connsiteY141" fmla="*/ 5041167 h 5096785"/>
              <a:gd name="connsiteX142" fmla="*/ 3931969 w 12192000"/>
              <a:gd name="connsiteY142" fmla="*/ 5035902 h 5096785"/>
              <a:gd name="connsiteX143" fmla="*/ 3929836 w 12192000"/>
              <a:gd name="connsiteY143" fmla="*/ 5036901 h 5096785"/>
              <a:gd name="connsiteX144" fmla="*/ 3911296 w 12192000"/>
              <a:gd name="connsiteY144" fmla="*/ 5035663 h 5096785"/>
              <a:gd name="connsiteX145" fmla="*/ 3907746 w 12192000"/>
              <a:gd name="connsiteY145" fmla="*/ 5032107 h 5096785"/>
              <a:gd name="connsiteX146" fmla="*/ 3895182 w 12192000"/>
              <a:gd name="connsiteY146" fmla="*/ 5030229 h 5096785"/>
              <a:gd name="connsiteX147" fmla="*/ 3870866 w 12192000"/>
              <a:gd name="connsiteY147" fmla="*/ 5023753 h 5096785"/>
              <a:gd name="connsiteX148" fmla="*/ 3865913 w 12192000"/>
              <a:gd name="connsiteY148" fmla="*/ 5025143 h 5096785"/>
              <a:gd name="connsiteX149" fmla="*/ 3828606 w 12192000"/>
              <a:gd name="connsiteY149" fmla="*/ 5019426 h 5096785"/>
              <a:gd name="connsiteX150" fmla="*/ 3827901 w 12192000"/>
              <a:gd name="connsiteY150" fmla="*/ 5020583 h 5096785"/>
              <a:gd name="connsiteX151" fmla="*/ 3816543 w 12192000"/>
              <a:gd name="connsiteY151" fmla="*/ 5024366 h 5096785"/>
              <a:gd name="connsiteX152" fmla="*/ 3795278 w 12192000"/>
              <a:gd name="connsiteY152" fmla="*/ 5028779 h 5096785"/>
              <a:gd name="connsiteX153" fmla="*/ 3743858 w 12192000"/>
              <a:gd name="connsiteY153" fmla="*/ 5054237 h 5096785"/>
              <a:gd name="connsiteX154" fmla="*/ 3704945 w 12192000"/>
              <a:gd name="connsiteY154" fmla="*/ 5048413 h 5096785"/>
              <a:gd name="connsiteX155" fmla="*/ 3696992 w 12192000"/>
              <a:gd name="connsiteY155" fmla="*/ 5047914 h 5096785"/>
              <a:gd name="connsiteX156" fmla="*/ 3696780 w 12192000"/>
              <a:gd name="connsiteY156" fmla="*/ 5048181 h 5096785"/>
              <a:gd name="connsiteX157" fmla="*/ 3688290 w 12192000"/>
              <a:gd name="connsiteY157" fmla="*/ 5048204 h 5096785"/>
              <a:gd name="connsiteX158" fmla="*/ 3682486 w 12192000"/>
              <a:gd name="connsiteY158" fmla="*/ 5047000 h 5096785"/>
              <a:gd name="connsiteX159" fmla="*/ 3667056 w 12192000"/>
              <a:gd name="connsiteY159" fmla="*/ 5046030 h 5096785"/>
              <a:gd name="connsiteX160" fmla="*/ 3661403 w 12192000"/>
              <a:gd name="connsiteY160" fmla="*/ 5047537 h 5096785"/>
              <a:gd name="connsiteX161" fmla="*/ 3658673 w 12192000"/>
              <a:gd name="connsiteY161" fmla="*/ 5050790 h 5096785"/>
              <a:gd name="connsiteX162" fmla="*/ 3657333 w 12192000"/>
              <a:gd name="connsiteY162" fmla="*/ 5050325 h 5096785"/>
              <a:gd name="connsiteX163" fmla="*/ 3626778 w 12192000"/>
              <a:gd name="connsiteY163" fmla="*/ 5057882 h 5096785"/>
              <a:gd name="connsiteX164" fmla="*/ 3560067 w 12192000"/>
              <a:gd name="connsiteY164" fmla="*/ 5064266 h 5096785"/>
              <a:gd name="connsiteX165" fmla="*/ 3522641 w 12192000"/>
              <a:gd name="connsiteY165" fmla="*/ 5063654 h 5096785"/>
              <a:gd name="connsiteX166" fmla="*/ 3419275 w 12192000"/>
              <a:gd name="connsiteY166" fmla="*/ 5066646 h 5096785"/>
              <a:gd name="connsiteX167" fmla="*/ 3314869 w 12192000"/>
              <a:gd name="connsiteY167" fmla="*/ 5073197 h 5096785"/>
              <a:gd name="connsiteX168" fmla="*/ 3259088 w 12192000"/>
              <a:gd name="connsiteY168" fmla="*/ 5096363 h 5096785"/>
              <a:gd name="connsiteX169" fmla="*/ 3253104 w 12192000"/>
              <a:gd name="connsiteY169" fmla="*/ 5096785 h 5096785"/>
              <a:gd name="connsiteX170" fmla="*/ 3238751 w 12192000"/>
              <a:gd name="connsiteY170" fmla="*/ 5092996 h 5096785"/>
              <a:gd name="connsiteX171" fmla="*/ 3233681 w 12192000"/>
              <a:gd name="connsiteY171" fmla="*/ 5090758 h 5096785"/>
              <a:gd name="connsiteX172" fmla="*/ 3225562 w 12192000"/>
              <a:gd name="connsiteY172" fmla="*/ 5089215 h 5096785"/>
              <a:gd name="connsiteX173" fmla="*/ 3225260 w 12192000"/>
              <a:gd name="connsiteY173" fmla="*/ 5089437 h 5096785"/>
              <a:gd name="connsiteX174" fmla="*/ 3217859 w 12192000"/>
              <a:gd name="connsiteY174" fmla="*/ 5087484 h 5096785"/>
              <a:gd name="connsiteX175" fmla="*/ 3182980 w 12192000"/>
              <a:gd name="connsiteY175" fmla="*/ 5074650 h 5096785"/>
              <a:gd name="connsiteX176" fmla="*/ 3123938 w 12192000"/>
              <a:gd name="connsiteY176" fmla="*/ 5089912 h 5096785"/>
              <a:gd name="connsiteX177" fmla="*/ 3101912 w 12192000"/>
              <a:gd name="connsiteY177" fmla="*/ 5090281 h 5096785"/>
              <a:gd name="connsiteX178" fmla="*/ 3089591 w 12192000"/>
              <a:gd name="connsiteY178" fmla="*/ 5091865 h 5096785"/>
              <a:gd name="connsiteX179" fmla="*/ 3088465 w 12192000"/>
              <a:gd name="connsiteY179" fmla="*/ 5092858 h 5096785"/>
              <a:gd name="connsiteX180" fmla="*/ 3055081 w 12192000"/>
              <a:gd name="connsiteY180" fmla="*/ 5080424 h 5096785"/>
              <a:gd name="connsiteX181" fmla="*/ 3049807 w 12192000"/>
              <a:gd name="connsiteY181" fmla="*/ 5080860 h 5096785"/>
              <a:gd name="connsiteX182" fmla="*/ 3029122 w 12192000"/>
              <a:gd name="connsiteY182" fmla="*/ 5070085 h 5096785"/>
              <a:gd name="connsiteX183" fmla="*/ 3017862 w 12192000"/>
              <a:gd name="connsiteY183" fmla="*/ 5065942 h 5096785"/>
              <a:gd name="connsiteX184" fmla="*/ 3015868 w 12192000"/>
              <a:gd name="connsiteY184" fmla="*/ 5061832 h 5096785"/>
              <a:gd name="connsiteX185" fmla="*/ 2998644 w 12192000"/>
              <a:gd name="connsiteY185" fmla="*/ 5057210 h 5096785"/>
              <a:gd name="connsiteX186" fmla="*/ 2996219 w 12192000"/>
              <a:gd name="connsiteY186" fmla="*/ 5057788 h 5096785"/>
              <a:gd name="connsiteX187" fmla="*/ 2983676 w 12192000"/>
              <a:gd name="connsiteY187" fmla="*/ 5049852 h 5096785"/>
              <a:gd name="connsiteX188" fmla="*/ 2903609 w 12192000"/>
              <a:gd name="connsiteY188" fmla="*/ 4998457 h 5096785"/>
              <a:gd name="connsiteX189" fmla="*/ 2758830 w 12192000"/>
              <a:gd name="connsiteY189" fmla="*/ 4974760 h 5096785"/>
              <a:gd name="connsiteX190" fmla="*/ 2532669 w 12192000"/>
              <a:gd name="connsiteY190" fmla="*/ 4940573 h 5096785"/>
              <a:gd name="connsiteX191" fmla="*/ 2389931 w 12192000"/>
              <a:gd name="connsiteY191" fmla="*/ 4905785 h 5096785"/>
              <a:gd name="connsiteX192" fmla="*/ 2335186 w 12192000"/>
              <a:gd name="connsiteY192" fmla="*/ 4902957 h 5096785"/>
              <a:gd name="connsiteX193" fmla="*/ 2295307 w 12192000"/>
              <a:gd name="connsiteY193" fmla="*/ 4879800 h 5096785"/>
              <a:gd name="connsiteX194" fmla="*/ 2273393 w 12192000"/>
              <a:gd name="connsiteY194" fmla="*/ 4883565 h 5096785"/>
              <a:gd name="connsiteX195" fmla="*/ 2269523 w 12192000"/>
              <a:gd name="connsiteY195" fmla="*/ 4884442 h 5096785"/>
              <a:gd name="connsiteX196" fmla="*/ 2256015 w 12192000"/>
              <a:gd name="connsiteY196" fmla="*/ 4883014 h 5096785"/>
              <a:gd name="connsiteX197" fmla="*/ 2249731 w 12192000"/>
              <a:gd name="connsiteY197" fmla="*/ 4888778 h 5096785"/>
              <a:gd name="connsiteX198" fmla="*/ 2227629 w 12192000"/>
              <a:gd name="connsiteY198" fmla="*/ 4891047 h 5096785"/>
              <a:gd name="connsiteX199" fmla="*/ 2203460 w 12192000"/>
              <a:gd name="connsiteY199" fmla="*/ 4886696 h 5096785"/>
              <a:gd name="connsiteX200" fmla="*/ 2091528 w 12192000"/>
              <a:gd name="connsiteY200" fmla="*/ 4859155 h 5096785"/>
              <a:gd name="connsiteX201" fmla="*/ 2022901 w 12192000"/>
              <a:gd name="connsiteY201" fmla="*/ 4846594 h 5096785"/>
              <a:gd name="connsiteX202" fmla="*/ 1994227 w 12192000"/>
              <a:gd name="connsiteY202" fmla="*/ 4847973 h 5096785"/>
              <a:gd name="connsiteX203" fmla="*/ 1955936 w 12192000"/>
              <a:gd name="connsiteY203" fmla="*/ 4845765 h 5096785"/>
              <a:gd name="connsiteX204" fmla="*/ 1741924 w 12192000"/>
              <a:gd name="connsiteY204" fmla="*/ 4808054 h 5096785"/>
              <a:gd name="connsiteX205" fmla="*/ 1734410 w 12192000"/>
              <a:gd name="connsiteY205" fmla="*/ 4811675 h 5096785"/>
              <a:gd name="connsiteX206" fmla="*/ 1691423 w 12192000"/>
              <a:gd name="connsiteY206" fmla="*/ 4802777 h 5096785"/>
              <a:gd name="connsiteX207" fmla="*/ 1554504 w 12192000"/>
              <a:gd name="connsiteY207" fmla="*/ 4739985 h 5096785"/>
              <a:gd name="connsiteX208" fmla="*/ 1470119 w 12192000"/>
              <a:gd name="connsiteY208" fmla="*/ 4723470 h 5096785"/>
              <a:gd name="connsiteX209" fmla="*/ 1437967 w 12192000"/>
              <a:gd name="connsiteY209" fmla="*/ 4722710 h 5096785"/>
              <a:gd name="connsiteX210" fmla="*/ 1384234 w 12192000"/>
              <a:gd name="connsiteY210" fmla="*/ 4721117 h 5096785"/>
              <a:gd name="connsiteX211" fmla="*/ 1338647 w 12192000"/>
              <a:gd name="connsiteY211" fmla="*/ 4732483 h 5096785"/>
              <a:gd name="connsiteX212" fmla="*/ 1295869 w 12192000"/>
              <a:gd name="connsiteY212" fmla="*/ 4726175 h 5096785"/>
              <a:gd name="connsiteX213" fmla="*/ 1292949 w 12192000"/>
              <a:gd name="connsiteY213" fmla="*/ 4708469 h 5096785"/>
              <a:gd name="connsiteX214" fmla="*/ 1244908 w 12192000"/>
              <a:gd name="connsiteY214" fmla="*/ 4706993 h 5096785"/>
              <a:gd name="connsiteX215" fmla="*/ 1171266 w 12192000"/>
              <a:gd name="connsiteY215" fmla="*/ 4706535 h 5096785"/>
              <a:gd name="connsiteX216" fmla="*/ 1160868 w 12192000"/>
              <a:gd name="connsiteY216" fmla="*/ 4701936 h 5096785"/>
              <a:gd name="connsiteX217" fmla="*/ 1147599 w 12192000"/>
              <a:gd name="connsiteY217" fmla="*/ 4714833 h 5096785"/>
              <a:gd name="connsiteX218" fmla="*/ 1119603 w 12192000"/>
              <a:gd name="connsiteY218" fmla="*/ 4721303 h 5096785"/>
              <a:gd name="connsiteX219" fmla="*/ 997851 w 12192000"/>
              <a:gd name="connsiteY219" fmla="*/ 4722336 h 5096785"/>
              <a:gd name="connsiteX220" fmla="*/ 976455 w 12192000"/>
              <a:gd name="connsiteY220" fmla="*/ 4726407 h 5096785"/>
              <a:gd name="connsiteX221" fmla="*/ 949939 w 12192000"/>
              <a:gd name="connsiteY221" fmla="*/ 4719699 h 5096785"/>
              <a:gd name="connsiteX222" fmla="*/ 894148 w 12192000"/>
              <a:gd name="connsiteY222" fmla="*/ 4710406 h 5096785"/>
              <a:gd name="connsiteX223" fmla="*/ 857990 w 12192000"/>
              <a:gd name="connsiteY223" fmla="*/ 4696844 h 5096785"/>
              <a:gd name="connsiteX224" fmla="*/ 848649 w 12192000"/>
              <a:gd name="connsiteY224" fmla="*/ 4704021 h 5096785"/>
              <a:gd name="connsiteX225" fmla="*/ 826436 w 12192000"/>
              <a:gd name="connsiteY225" fmla="*/ 4707421 h 5096785"/>
              <a:gd name="connsiteX226" fmla="*/ 733052 w 12192000"/>
              <a:gd name="connsiteY226" fmla="*/ 4701884 h 5096785"/>
              <a:gd name="connsiteX227" fmla="*/ 716185 w 12192000"/>
              <a:gd name="connsiteY227" fmla="*/ 4703827 h 5096785"/>
              <a:gd name="connsiteX228" fmla="*/ 696663 w 12192000"/>
              <a:gd name="connsiteY228" fmla="*/ 4697420 h 5096785"/>
              <a:gd name="connsiteX229" fmla="*/ 582722 w 12192000"/>
              <a:gd name="connsiteY229" fmla="*/ 4658637 h 5096785"/>
              <a:gd name="connsiteX230" fmla="*/ 581118 w 12192000"/>
              <a:gd name="connsiteY230" fmla="*/ 4654120 h 5096785"/>
              <a:gd name="connsiteX231" fmla="*/ 546453 w 12192000"/>
              <a:gd name="connsiteY231" fmla="*/ 4652542 h 5096785"/>
              <a:gd name="connsiteX232" fmla="*/ 536773 w 12192000"/>
              <a:gd name="connsiteY232" fmla="*/ 4644609 h 5096785"/>
              <a:gd name="connsiteX233" fmla="*/ 518899 w 12192000"/>
              <a:gd name="connsiteY233" fmla="*/ 4642839 h 5096785"/>
              <a:gd name="connsiteX234" fmla="*/ 388896 w 12192000"/>
              <a:gd name="connsiteY234" fmla="*/ 4619173 h 5096785"/>
              <a:gd name="connsiteX235" fmla="*/ 366479 w 12192000"/>
              <a:gd name="connsiteY235" fmla="*/ 4618896 h 5096785"/>
              <a:gd name="connsiteX236" fmla="*/ 342781 w 12192000"/>
              <a:gd name="connsiteY236" fmla="*/ 4601239 h 5096785"/>
              <a:gd name="connsiteX237" fmla="*/ 255925 w 12192000"/>
              <a:gd name="connsiteY237" fmla="*/ 4598685 h 5096785"/>
              <a:gd name="connsiteX238" fmla="*/ 226919 w 12192000"/>
              <a:gd name="connsiteY238" fmla="*/ 4598460 h 5096785"/>
              <a:gd name="connsiteX239" fmla="*/ 213925 w 12192000"/>
              <a:gd name="connsiteY239" fmla="*/ 4597783 h 5096785"/>
              <a:gd name="connsiteX240" fmla="*/ 215196 w 12192000"/>
              <a:gd name="connsiteY240" fmla="*/ 4588576 h 5096785"/>
              <a:gd name="connsiteX241" fmla="*/ 180214 w 12192000"/>
              <a:gd name="connsiteY241" fmla="*/ 4583701 h 5096785"/>
              <a:gd name="connsiteX242" fmla="*/ 83203 w 12192000"/>
              <a:gd name="connsiteY242" fmla="*/ 4531664 h 5096785"/>
              <a:gd name="connsiteX243" fmla="*/ 4106 w 12192000"/>
              <a:gd name="connsiteY243" fmla="*/ 4517202 h 5096785"/>
              <a:gd name="connsiteX244" fmla="*/ 0 w 12192000"/>
              <a:gd name="connsiteY244" fmla="*/ 4516084 h 5096785"/>
              <a:gd name="connsiteX245" fmla="*/ 0 w 12192000"/>
              <a:gd name="connsiteY24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9037321 w 12192000"/>
              <a:gd name="connsiteY24" fmla="*/ 4371817 h 5096785"/>
              <a:gd name="connsiteX25" fmla="*/ 8990743 w 12192000"/>
              <a:gd name="connsiteY25" fmla="*/ 4382161 h 5096785"/>
              <a:gd name="connsiteX26" fmla="*/ 8979819 w 12192000"/>
              <a:gd name="connsiteY26" fmla="*/ 4366419 h 5096785"/>
              <a:gd name="connsiteX27" fmla="*/ 8936044 w 12192000"/>
              <a:gd name="connsiteY27" fmla="*/ 4370992 h 5096785"/>
              <a:gd name="connsiteX28" fmla="*/ 8897707 w 12192000"/>
              <a:gd name="connsiteY28" fmla="*/ 4392673 h 5096785"/>
              <a:gd name="connsiteX29" fmla="*/ 8845635 w 12192000"/>
              <a:gd name="connsiteY29" fmla="*/ 4404300 h 5096785"/>
              <a:gd name="connsiteX30" fmla="*/ 8814562 w 12192000"/>
              <a:gd name="connsiteY30" fmla="*/ 4411434 h 5096785"/>
              <a:gd name="connsiteX31" fmla="*/ 8726349 w 12192000"/>
              <a:gd name="connsiteY31" fmla="*/ 4416668 h 5096785"/>
              <a:gd name="connsiteX32" fmla="*/ 8566678 w 12192000"/>
              <a:gd name="connsiteY32" fmla="*/ 4391711 h 5096785"/>
              <a:gd name="connsiteX33" fmla="*/ 8521516 w 12192000"/>
              <a:gd name="connsiteY33" fmla="*/ 4393927 h 5096785"/>
              <a:gd name="connsiteX34" fmla="*/ 8515998 w 12192000"/>
              <a:gd name="connsiteY34" fmla="*/ 4399124 h 5096785"/>
              <a:gd name="connsiteX35" fmla="*/ 8449547 w 12192000"/>
              <a:gd name="connsiteY35" fmla="*/ 4383170 h 5096785"/>
              <a:gd name="connsiteX36" fmla="*/ 8360285 w 12192000"/>
              <a:gd name="connsiteY36" fmla="*/ 4398502 h 5096785"/>
              <a:gd name="connsiteX37" fmla="*/ 8256584 w 12192000"/>
              <a:gd name="connsiteY37" fmla="*/ 4423564 h 5096785"/>
              <a:gd name="connsiteX38" fmla="*/ 8229821 w 12192000"/>
              <a:gd name="connsiteY38" fmla="*/ 4431840 h 5096785"/>
              <a:gd name="connsiteX39" fmla="*/ 8158476 w 12192000"/>
              <a:gd name="connsiteY39" fmla="*/ 4436904 h 5096785"/>
              <a:gd name="connsiteX40" fmla="*/ 7993707 w 12192000"/>
              <a:gd name="connsiteY40" fmla="*/ 4447962 h 5096785"/>
              <a:gd name="connsiteX41" fmla="*/ 7990346 w 12192000"/>
              <a:gd name="connsiteY41" fmla="*/ 4454853 h 5096785"/>
              <a:gd name="connsiteX42" fmla="*/ 7976786 w 12192000"/>
              <a:gd name="connsiteY42" fmla="*/ 4456820 h 5096785"/>
              <a:gd name="connsiteX43" fmla="*/ 7973491 w 12192000"/>
              <a:gd name="connsiteY43" fmla="*/ 4458577 h 5096785"/>
              <a:gd name="connsiteX44" fmla="*/ 7954281 w 12192000"/>
              <a:gd name="connsiteY44" fmla="*/ 4467421 h 5096785"/>
              <a:gd name="connsiteX45" fmla="*/ 7905540 w 12192000"/>
              <a:gd name="connsiteY45" fmla="*/ 4455628 h 5096785"/>
              <a:gd name="connsiteX46" fmla="*/ 7851932 w 12192000"/>
              <a:gd name="connsiteY46" fmla="*/ 4466353 h 5096785"/>
              <a:gd name="connsiteX47" fmla="*/ 7639078 w 12192000"/>
              <a:gd name="connsiteY47" fmla="*/ 4467635 h 5096785"/>
              <a:gd name="connsiteX48" fmla="*/ 7612359 w 12192000"/>
              <a:gd name="connsiteY48" fmla="*/ 4492789 h 5096785"/>
              <a:gd name="connsiteX49" fmla="*/ 7527328 w 12192000"/>
              <a:gd name="connsiteY49" fmla="*/ 4502199 h 5096785"/>
              <a:gd name="connsiteX50" fmla="*/ 7388717 w 12192000"/>
              <a:gd name="connsiteY50" fmla="*/ 4470799 h 5096785"/>
              <a:gd name="connsiteX51" fmla="*/ 7231898 w 12192000"/>
              <a:gd name="connsiteY51" fmla="*/ 4486028 h 5096785"/>
              <a:gd name="connsiteX52" fmla="*/ 7218425 w 12192000"/>
              <a:gd name="connsiteY52" fmla="*/ 4477288 h 5096785"/>
              <a:gd name="connsiteX53" fmla="*/ 7202795 w 12192000"/>
              <a:gd name="connsiteY53" fmla="*/ 4472972 h 5096785"/>
              <a:gd name="connsiteX54" fmla="*/ 7200744 w 12192000"/>
              <a:gd name="connsiteY54" fmla="*/ 4474099 h 5096785"/>
              <a:gd name="connsiteX55" fmla="*/ 7182163 w 12192000"/>
              <a:gd name="connsiteY55" fmla="*/ 4474005 h 5096785"/>
              <a:gd name="connsiteX56" fmla="*/ 7178368 w 12192000"/>
              <a:gd name="connsiteY56" fmla="*/ 4470673 h 5096785"/>
              <a:gd name="connsiteX57" fmla="*/ 7165705 w 12192000"/>
              <a:gd name="connsiteY57" fmla="*/ 4469569 h 5096785"/>
              <a:gd name="connsiteX58" fmla="*/ 7140991 w 12192000"/>
              <a:gd name="connsiteY58" fmla="*/ 4464599 h 5096785"/>
              <a:gd name="connsiteX59" fmla="*/ 7136152 w 12192000"/>
              <a:gd name="connsiteY59" fmla="*/ 4466292 h 5096785"/>
              <a:gd name="connsiteX60" fmla="*/ 7098544 w 12192000"/>
              <a:gd name="connsiteY60" fmla="*/ 4462879 h 5096785"/>
              <a:gd name="connsiteX61" fmla="*/ 7097922 w 12192000"/>
              <a:gd name="connsiteY61" fmla="*/ 4464077 h 5096785"/>
              <a:gd name="connsiteX62" fmla="*/ 7086877 w 12192000"/>
              <a:gd name="connsiteY62" fmla="*/ 4468554 h 5096785"/>
              <a:gd name="connsiteX63" fmla="*/ 7065999 w 12192000"/>
              <a:gd name="connsiteY63" fmla="*/ 4474270 h 5096785"/>
              <a:gd name="connsiteX64" fmla="*/ 7016598 w 12192000"/>
              <a:gd name="connsiteY64" fmla="*/ 4502855 h 5096785"/>
              <a:gd name="connsiteX65" fmla="*/ 6977375 w 12192000"/>
              <a:gd name="connsiteY65" fmla="*/ 4499434 h 5096785"/>
              <a:gd name="connsiteX66" fmla="*/ 6969409 w 12192000"/>
              <a:gd name="connsiteY66" fmla="*/ 4499424 h 5096785"/>
              <a:gd name="connsiteX67" fmla="*/ 6969218 w 12192000"/>
              <a:gd name="connsiteY67" fmla="*/ 4499704 h 5096785"/>
              <a:gd name="connsiteX68" fmla="*/ 6960755 w 12192000"/>
              <a:gd name="connsiteY68" fmla="*/ 4500249 h 5096785"/>
              <a:gd name="connsiteX69" fmla="*/ 6954882 w 12192000"/>
              <a:gd name="connsiteY69" fmla="*/ 4499405 h 5096785"/>
              <a:gd name="connsiteX70" fmla="*/ 6939428 w 12192000"/>
              <a:gd name="connsiteY70" fmla="*/ 4499385 h 5096785"/>
              <a:gd name="connsiteX71" fmla="*/ 6933902 w 12192000"/>
              <a:gd name="connsiteY71" fmla="*/ 4501239 h 5096785"/>
              <a:gd name="connsiteX72" fmla="*/ 6891244 w 12192000"/>
              <a:gd name="connsiteY72" fmla="*/ 4536371 h 5096785"/>
              <a:gd name="connsiteX73" fmla="*/ 6794496 w 12192000"/>
              <a:gd name="connsiteY73" fmla="*/ 4567924 h 5096785"/>
              <a:gd name="connsiteX74" fmla="*/ 6574528 w 12192000"/>
              <a:gd name="connsiteY74" fmla="*/ 4641155 h 5096785"/>
              <a:gd name="connsiteX75" fmla="*/ 6573036 w 12192000"/>
              <a:gd name="connsiteY75" fmla="*/ 4641049 h 5096785"/>
              <a:gd name="connsiteX76" fmla="*/ 6571920 w 12192000"/>
              <a:gd name="connsiteY76" fmla="*/ 4644739 h 5096785"/>
              <a:gd name="connsiteX77" fmla="*/ 6552021 w 12192000"/>
              <a:gd name="connsiteY77" fmla="*/ 4650379 h 5096785"/>
              <a:gd name="connsiteX78" fmla="*/ 6545925 w 12192000"/>
              <a:gd name="connsiteY78" fmla="*/ 4650675 h 5096785"/>
              <a:gd name="connsiteX79" fmla="*/ 6537822 w 12192000"/>
              <a:gd name="connsiteY79" fmla="*/ 4652769 h 5096785"/>
              <a:gd name="connsiteX80" fmla="*/ 6537743 w 12192000"/>
              <a:gd name="connsiteY80" fmla="*/ 4653068 h 5096785"/>
              <a:gd name="connsiteX81" fmla="*/ 6490057 w 12192000"/>
              <a:gd name="connsiteY81" fmla="*/ 4658624 h 5096785"/>
              <a:gd name="connsiteX82" fmla="*/ 6386800 w 12192000"/>
              <a:gd name="connsiteY82" fmla="*/ 4715431 h 5096785"/>
              <a:gd name="connsiteX83" fmla="*/ 6382703 w 12192000"/>
              <a:gd name="connsiteY83" fmla="*/ 4717930 h 5096785"/>
              <a:gd name="connsiteX84" fmla="*/ 6356495 w 12192000"/>
              <a:gd name="connsiteY84" fmla="*/ 4717843 h 5096785"/>
              <a:gd name="connsiteX85" fmla="*/ 6343628 w 12192000"/>
              <a:gd name="connsiteY85" fmla="*/ 4719161 h 5096785"/>
              <a:gd name="connsiteX86" fmla="*/ 6338605 w 12192000"/>
              <a:gd name="connsiteY86" fmla="*/ 4716723 h 5096785"/>
              <a:gd name="connsiteX87" fmla="*/ 6320318 w 12192000"/>
              <a:gd name="connsiteY87" fmla="*/ 4720095 h 5096785"/>
              <a:gd name="connsiteX88" fmla="*/ 6318742 w 12192000"/>
              <a:gd name="connsiteY88" fmla="*/ 4721541 h 5096785"/>
              <a:gd name="connsiteX89" fmla="*/ 6301708 w 12192000"/>
              <a:gd name="connsiteY89" fmla="*/ 4720380 h 5096785"/>
              <a:gd name="connsiteX90" fmla="*/ 6285082 w 12192000"/>
              <a:gd name="connsiteY90" fmla="*/ 4714639 h 5096785"/>
              <a:gd name="connsiteX91" fmla="*/ 6136936 w 12192000"/>
              <a:gd name="connsiteY91" fmla="*/ 4758246 h 5096785"/>
              <a:gd name="connsiteX92" fmla="*/ 5988578 w 12192000"/>
              <a:gd name="connsiteY92" fmla="*/ 4754427 h 5096785"/>
              <a:gd name="connsiteX93" fmla="*/ 5908701 w 12192000"/>
              <a:gd name="connsiteY93" fmla="*/ 4779160 h 5096785"/>
              <a:gd name="connsiteX94" fmla="*/ 5892219 w 12192000"/>
              <a:gd name="connsiteY94" fmla="*/ 4807892 h 5096785"/>
              <a:gd name="connsiteX95" fmla="*/ 5683612 w 12192000"/>
              <a:gd name="connsiteY95" fmla="*/ 4848770 h 5096785"/>
              <a:gd name="connsiteX96" fmla="*/ 5635111 w 12192000"/>
              <a:gd name="connsiteY96" fmla="*/ 4868888 h 5096785"/>
              <a:gd name="connsiteX97" fmla="*/ 5582652 w 12192000"/>
              <a:gd name="connsiteY97" fmla="*/ 4866836 h 5096785"/>
              <a:gd name="connsiteX98" fmla="*/ 5567213 w 12192000"/>
              <a:gd name="connsiteY98" fmla="*/ 4878769 h 5096785"/>
              <a:gd name="connsiteX99" fmla="*/ 5564659 w 12192000"/>
              <a:gd name="connsiteY99" fmla="*/ 4881042 h 5096785"/>
              <a:gd name="connsiteX100" fmla="*/ 5552102 w 12192000"/>
              <a:gd name="connsiteY100" fmla="*/ 4885426 h 5096785"/>
              <a:gd name="connsiteX101" fmla="*/ 5551475 w 12192000"/>
              <a:gd name="connsiteY101" fmla="*/ 4892560 h 5096785"/>
              <a:gd name="connsiteX102" fmla="*/ 5534664 w 12192000"/>
              <a:gd name="connsiteY102" fmla="*/ 4903385 h 5096785"/>
              <a:gd name="connsiteX103" fmla="*/ 5510737 w 12192000"/>
              <a:gd name="connsiteY103" fmla="*/ 4909807 h 5096785"/>
              <a:gd name="connsiteX104" fmla="*/ 5393901 w 12192000"/>
              <a:gd name="connsiteY104" fmla="*/ 4933709 h 5096785"/>
              <a:gd name="connsiteX105" fmla="*/ 5325782 w 12192000"/>
              <a:gd name="connsiteY105" fmla="*/ 4951789 h 5096785"/>
              <a:gd name="connsiteX106" fmla="*/ 5302703 w 12192000"/>
              <a:gd name="connsiteY106" fmla="*/ 4964590 h 5096785"/>
              <a:gd name="connsiteX107" fmla="*/ 5268591 w 12192000"/>
              <a:gd name="connsiteY107" fmla="*/ 4978479 h 5096785"/>
              <a:gd name="connsiteX108" fmla="*/ 5210559 w 12192000"/>
              <a:gd name="connsiteY108" fmla="*/ 5007585 h 5096785"/>
              <a:gd name="connsiteX109" fmla="*/ 5177597 w 12192000"/>
              <a:gd name="connsiteY109" fmla="*/ 5015926 h 5096785"/>
              <a:gd name="connsiteX110" fmla="*/ 5160569 w 12192000"/>
              <a:gd name="connsiteY110" fmla="*/ 5025681 h 5096785"/>
              <a:gd name="connsiteX111" fmla="*/ 5152748 w 12192000"/>
              <a:gd name="connsiteY111" fmla="*/ 5026569 h 5096785"/>
              <a:gd name="connsiteX112" fmla="*/ 5127678 w 12192000"/>
              <a:gd name="connsiteY112" fmla="*/ 5032947 h 5096785"/>
              <a:gd name="connsiteX113" fmla="*/ 5113147 w 12192000"/>
              <a:gd name="connsiteY113" fmla="*/ 5035818 h 5096785"/>
              <a:gd name="connsiteX114" fmla="*/ 5107301 w 12192000"/>
              <a:gd name="connsiteY114" fmla="*/ 5036672 h 5096785"/>
              <a:gd name="connsiteX115" fmla="*/ 5093215 w 12192000"/>
              <a:gd name="connsiteY115" fmla="*/ 5032880 h 5096785"/>
              <a:gd name="connsiteX116" fmla="*/ 5077058 w 12192000"/>
              <a:gd name="connsiteY116" fmla="*/ 5038681 h 5096785"/>
              <a:gd name="connsiteX117" fmla="*/ 5057349 w 12192000"/>
              <a:gd name="connsiteY117" fmla="*/ 5036015 h 5096785"/>
              <a:gd name="connsiteX118" fmla="*/ 5053945 w 12192000"/>
              <a:gd name="connsiteY118" fmla="*/ 5041952 h 5096785"/>
              <a:gd name="connsiteX119" fmla="*/ 5040021 w 12192000"/>
              <a:gd name="connsiteY119" fmla="*/ 5050052 h 5096785"/>
              <a:gd name="connsiteX120" fmla="*/ 5025913 w 12192000"/>
              <a:gd name="connsiteY120" fmla="*/ 5046535 h 5096785"/>
              <a:gd name="connsiteX121" fmla="*/ 4998218 w 12192000"/>
              <a:gd name="connsiteY121" fmla="*/ 5048065 h 5096785"/>
              <a:gd name="connsiteX122" fmla="*/ 4991008 w 12192000"/>
              <a:gd name="connsiteY122" fmla="*/ 5050439 h 5096785"/>
              <a:gd name="connsiteX123" fmla="*/ 4963503 w 12192000"/>
              <a:gd name="connsiteY123" fmla="*/ 5047575 h 5096785"/>
              <a:gd name="connsiteX124" fmla="*/ 4921053 w 12192000"/>
              <a:gd name="connsiteY124" fmla="*/ 5048925 h 5096785"/>
              <a:gd name="connsiteX125" fmla="*/ 4873420 w 12192000"/>
              <a:gd name="connsiteY125" fmla="*/ 5054929 h 5096785"/>
              <a:gd name="connsiteX126" fmla="*/ 4858825 w 12192000"/>
              <a:gd name="connsiteY126" fmla="*/ 5051329 h 5096785"/>
              <a:gd name="connsiteX127" fmla="*/ 4769340 w 12192000"/>
              <a:gd name="connsiteY127" fmla="*/ 5053090 h 5096785"/>
              <a:gd name="connsiteX128" fmla="*/ 4744152 w 12192000"/>
              <a:gd name="connsiteY128" fmla="*/ 5053391 h 5096785"/>
              <a:gd name="connsiteX129" fmla="*/ 4723556 w 12192000"/>
              <a:gd name="connsiteY129" fmla="*/ 5059633 h 5096785"/>
              <a:gd name="connsiteX130" fmla="*/ 4719699 w 12192000"/>
              <a:gd name="connsiteY130" fmla="*/ 5066298 h 5096785"/>
              <a:gd name="connsiteX131" fmla="*/ 4706016 w 12192000"/>
              <a:gd name="connsiteY131" fmla="*/ 5067422 h 5096785"/>
              <a:gd name="connsiteX132" fmla="*/ 4702593 w 12192000"/>
              <a:gd name="connsiteY132" fmla="*/ 5068973 h 5096785"/>
              <a:gd name="connsiteX133" fmla="*/ 4682766 w 12192000"/>
              <a:gd name="connsiteY133" fmla="*/ 5076609 h 5096785"/>
              <a:gd name="connsiteX134" fmla="*/ 4634960 w 12192000"/>
              <a:gd name="connsiteY134" fmla="*/ 5061852 h 5096785"/>
              <a:gd name="connsiteX135" fmla="*/ 4580645 w 12192000"/>
              <a:gd name="connsiteY135" fmla="*/ 5069246 h 5096785"/>
              <a:gd name="connsiteX136" fmla="*/ 4368005 w 12192000"/>
              <a:gd name="connsiteY136" fmla="*/ 5057426 h 5096785"/>
              <a:gd name="connsiteX137" fmla="*/ 4339489 w 12192000"/>
              <a:gd name="connsiteY137" fmla="*/ 5080858 h 5096785"/>
              <a:gd name="connsiteX138" fmla="*/ 4253895 w 12192000"/>
              <a:gd name="connsiteY138" fmla="*/ 5085008 h 5096785"/>
              <a:gd name="connsiteX139" fmla="*/ 4117780 w 12192000"/>
              <a:gd name="connsiteY139" fmla="*/ 5045175 h 5096785"/>
              <a:gd name="connsiteX140" fmla="*/ 3960074 w 12192000"/>
              <a:gd name="connsiteY140" fmla="*/ 5050708 h 5096785"/>
              <a:gd name="connsiteX141" fmla="*/ 3947260 w 12192000"/>
              <a:gd name="connsiteY141" fmla="*/ 5041167 h 5096785"/>
              <a:gd name="connsiteX142" fmla="*/ 3931969 w 12192000"/>
              <a:gd name="connsiteY142" fmla="*/ 5035902 h 5096785"/>
              <a:gd name="connsiteX143" fmla="*/ 3929836 w 12192000"/>
              <a:gd name="connsiteY143" fmla="*/ 5036901 h 5096785"/>
              <a:gd name="connsiteX144" fmla="*/ 3911296 w 12192000"/>
              <a:gd name="connsiteY144" fmla="*/ 5035663 h 5096785"/>
              <a:gd name="connsiteX145" fmla="*/ 3907746 w 12192000"/>
              <a:gd name="connsiteY145" fmla="*/ 5032107 h 5096785"/>
              <a:gd name="connsiteX146" fmla="*/ 3895182 w 12192000"/>
              <a:gd name="connsiteY146" fmla="*/ 5030229 h 5096785"/>
              <a:gd name="connsiteX147" fmla="*/ 3870866 w 12192000"/>
              <a:gd name="connsiteY147" fmla="*/ 5023753 h 5096785"/>
              <a:gd name="connsiteX148" fmla="*/ 3865913 w 12192000"/>
              <a:gd name="connsiteY148" fmla="*/ 5025143 h 5096785"/>
              <a:gd name="connsiteX149" fmla="*/ 3828606 w 12192000"/>
              <a:gd name="connsiteY149" fmla="*/ 5019426 h 5096785"/>
              <a:gd name="connsiteX150" fmla="*/ 3827901 w 12192000"/>
              <a:gd name="connsiteY150" fmla="*/ 5020583 h 5096785"/>
              <a:gd name="connsiteX151" fmla="*/ 3816543 w 12192000"/>
              <a:gd name="connsiteY151" fmla="*/ 5024366 h 5096785"/>
              <a:gd name="connsiteX152" fmla="*/ 3795278 w 12192000"/>
              <a:gd name="connsiteY152" fmla="*/ 5028779 h 5096785"/>
              <a:gd name="connsiteX153" fmla="*/ 3743858 w 12192000"/>
              <a:gd name="connsiteY153" fmla="*/ 5054237 h 5096785"/>
              <a:gd name="connsiteX154" fmla="*/ 3704945 w 12192000"/>
              <a:gd name="connsiteY154" fmla="*/ 5048413 h 5096785"/>
              <a:gd name="connsiteX155" fmla="*/ 3696992 w 12192000"/>
              <a:gd name="connsiteY155" fmla="*/ 5047914 h 5096785"/>
              <a:gd name="connsiteX156" fmla="*/ 3696780 w 12192000"/>
              <a:gd name="connsiteY156" fmla="*/ 5048181 h 5096785"/>
              <a:gd name="connsiteX157" fmla="*/ 3688290 w 12192000"/>
              <a:gd name="connsiteY157" fmla="*/ 5048204 h 5096785"/>
              <a:gd name="connsiteX158" fmla="*/ 3682486 w 12192000"/>
              <a:gd name="connsiteY158" fmla="*/ 5047000 h 5096785"/>
              <a:gd name="connsiteX159" fmla="*/ 3667056 w 12192000"/>
              <a:gd name="connsiteY159" fmla="*/ 5046030 h 5096785"/>
              <a:gd name="connsiteX160" fmla="*/ 3661403 w 12192000"/>
              <a:gd name="connsiteY160" fmla="*/ 5047537 h 5096785"/>
              <a:gd name="connsiteX161" fmla="*/ 3658673 w 12192000"/>
              <a:gd name="connsiteY161" fmla="*/ 5050790 h 5096785"/>
              <a:gd name="connsiteX162" fmla="*/ 3657333 w 12192000"/>
              <a:gd name="connsiteY162" fmla="*/ 5050325 h 5096785"/>
              <a:gd name="connsiteX163" fmla="*/ 3626778 w 12192000"/>
              <a:gd name="connsiteY163" fmla="*/ 5057882 h 5096785"/>
              <a:gd name="connsiteX164" fmla="*/ 3560067 w 12192000"/>
              <a:gd name="connsiteY164" fmla="*/ 5064266 h 5096785"/>
              <a:gd name="connsiteX165" fmla="*/ 3522641 w 12192000"/>
              <a:gd name="connsiteY165" fmla="*/ 5063654 h 5096785"/>
              <a:gd name="connsiteX166" fmla="*/ 3419275 w 12192000"/>
              <a:gd name="connsiteY166" fmla="*/ 5066646 h 5096785"/>
              <a:gd name="connsiteX167" fmla="*/ 3314869 w 12192000"/>
              <a:gd name="connsiteY167" fmla="*/ 5073197 h 5096785"/>
              <a:gd name="connsiteX168" fmla="*/ 3259088 w 12192000"/>
              <a:gd name="connsiteY168" fmla="*/ 5096363 h 5096785"/>
              <a:gd name="connsiteX169" fmla="*/ 3253104 w 12192000"/>
              <a:gd name="connsiteY169" fmla="*/ 5096785 h 5096785"/>
              <a:gd name="connsiteX170" fmla="*/ 3238751 w 12192000"/>
              <a:gd name="connsiteY170" fmla="*/ 5092996 h 5096785"/>
              <a:gd name="connsiteX171" fmla="*/ 3233681 w 12192000"/>
              <a:gd name="connsiteY171" fmla="*/ 5090758 h 5096785"/>
              <a:gd name="connsiteX172" fmla="*/ 3225562 w 12192000"/>
              <a:gd name="connsiteY172" fmla="*/ 5089215 h 5096785"/>
              <a:gd name="connsiteX173" fmla="*/ 3225260 w 12192000"/>
              <a:gd name="connsiteY173" fmla="*/ 5089437 h 5096785"/>
              <a:gd name="connsiteX174" fmla="*/ 3217859 w 12192000"/>
              <a:gd name="connsiteY174" fmla="*/ 5087484 h 5096785"/>
              <a:gd name="connsiteX175" fmla="*/ 3182980 w 12192000"/>
              <a:gd name="connsiteY175" fmla="*/ 5074650 h 5096785"/>
              <a:gd name="connsiteX176" fmla="*/ 3123938 w 12192000"/>
              <a:gd name="connsiteY176" fmla="*/ 5089912 h 5096785"/>
              <a:gd name="connsiteX177" fmla="*/ 3101912 w 12192000"/>
              <a:gd name="connsiteY177" fmla="*/ 5090281 h 5096785"/>
              <a:gd name="connsiteX178" fmla="*/ 3089591 w 12192000"/>
              <a:gd name="connsiteY178" fmla="*/ 5091865 h 5096785"/>
              <a:gd name="connsiteX179" fmla="*/ 3088465 w 12192000"/>
              <a:gd name="connsiteY179" fmla="*/ 5092858 h 5096785"/>
              <a:gd name="connsiteX180" fmla="*/ 3055081 w 12192000"/>
              <a:gd name="connsiteY180" fmla="*/ 5080424 h 5096785"/>
              <a:gd name="connsiteX181" fmla="*/ 3049807 w 12192000"/>
              <a:gd name="connsiteY181" fmla="*/ 5080860 h 5096785"/>
              <a:gd name="connsiteX182" fmla="*/ 3029122 w 12192000"/>
              <a:gd name="connsiteY182" fmla="*/ 5070085 h 5096785"/>
              <a:gd name="connsiteX183" fmla="*/ 3017862 w 12192000"/>
              <a:gd name="connsiteY183" fmla="*/ 5065942 h 5096785"/>
              <a:gd name="connsiteX184" fmla="*/ 3015868 w 12192000"/>
              <a:gd name="connsiteY184" fmla="*/ 5061832 h 5096785"/>
              <a:gd name="connsiteX185" fmla="*/ 2998644 w 12192000"/>
              <a:gd name="connsiteY185" fmla="*/ 5057210 h 5096785"/>
              <a:gd name="connsiteX186" fmla="*/ 2996219 w 12192000"/>
              <a:gd name="connsiteY186" fmla="*/ 5057788 h 5096785"/>
              <a:gd name="connsiteX187" fmla="*/ 2983676 w 12192000"/>
              <a:gd name="connsiteY187" fmla="*/ 5049852 h 5096785"/>
              <a:gd name="connsiteX188" fmla="*/ 2903609 w 12192000"/>
              <a:gd name="connsiteY188" fmla="*/ 4998457 h 5096785"/>
              <a:gd name="connsiteX189" fmla="*/ 2758830 w 12192000"/>
              <a:gd name="connsiteY189" fmla="*/ 4974760 h 5096785"/>
              <a:gd name="connsiteX190" fmla="*/ 2532669 w 12192000"/>
              <a:gd name="connsiteY190" fmla="*/ 4940573 h 5096785"/>
              <a:gd name="connsiteX191" fmla="*/ 2389931 w 12192000"/>
              <a:gd name="connsiteY191" fmla="*/ 4905785 h 5096785"/>
              <a:gd name="connsiteX192" fmla="*/ 2335186 w 12192000"/>
              <a:gd name="connsiteY192" fmla="*/ 4902957 h 5096785"/>
              <a:gd name="connsiteX193" fmla="*/ 2295307 w 12192000"/>
              <a:gd name="connsiteY193" fmla="*/ 4879800 h 5096785"/>
              <a:gd name="connsiteX194" fmla="*/ 2273393 w 12192000"/>
              <a:gd name="connsiteY194" fmla="*/ 4883565 h 5096785"/>
              <a:gd name="connsiteX195" fmla="*/ 2269523 w 12192000"/>
              <a:gd name="connsiteY195" fmla="*/ 4884442 h 5096785"/>
              <a:gd name="connsiteX196" fmla="*/ 2256015 w 12192000"/>
              <a:gd name="connsiteY196" fmla="*/ 4883014 h 5096785"/>
              <a:gd name="connsiteX197" fmla="*/ 2249731 w 12192000"/>
              <a:gd name="connsiteY197" fmla="*/ 4888778 h 5096785"/>
              <a:gd name="connsiteX198" fmla="*/ 2227629 w 12192000"/>
              <a:gd name="connsiteY198" fmla="*/ 4891047 h 5096785"/>
              <a:gd name="connsiteX199" fmla="*/ 2203460 w 12192000"/>
              <a:gd name="connsiteY199" fmla="*/ 4886696 h 5096785"/>
              <a:gd name="connsiteX200" fmla="*/ 2091528 w 12192000"/>
              <a:gd name="connsiteY200" fmla="*/ 4859155 h 5096785"/>
              <a:gd name="connsiteX201" fmla="*/ 2022901 w 12192000"/>
              <a:gd name="connsiteY201" fmla="*/ 4846594 h 5096785"/>
              <a:gd name="connsiteX202" fmla="*/ 1994227 w 12192000"/>
              <a:gd name="connsiteY202" fmla="*/ 4847973 h 5096785"/>
              <a:gd name="connsiteX203" fmla="*/ 1955936 w 12192000"/>
              <a:gd name="connsiteY203" fmla="*/ 4845765 h 5096785"/>
              <a:gd name="connsiteX204" fmla="*/ 1741924 w 12192000"/>
              <a:gd name="connsiteY204" fmla="*/ 4808054 h 5096785"/>
              <a:gd name="connsiteX205" fmla="*/ 1734410 w 12192000"/>
              <a:gd name="connsiteY205" fmla="*/ 4811675 h 5096785"/>
              <a:gd name="connsiteX206" fmla="*/ 1691423 w 12192000"/>
              <a:gd name="connsiteY206" fmla="*/ 4802777 h 5096785"/>
              <a:gd name="connsiteX207" fmla="*/ 1554504 w 12192000"/>
              <a:gd name="connsiteY207" fmla="*/ 4739985 h 5096785"/>
              <a:gd name="connsiteX208" fmla="*/ 1470119 w 12192000"/>
              <a:gd name="connsiteY208" fmla="*/ 4723470 h 5096785"/>
              <a:gd name="connsiteX209" fmla="*/ 1437967 w 12192000"/>
              <a:gd name="connsiteY209" fmla="*/ 4722710 h 5096785"/>
              <a:gd name="connsiteX210" fmla="*/ 1384234 w 12192000"/>
              <a:gd name="connsiteY210" fmla="*/ 4721117 h 5096785"/>
              <a:gd name="connsiteX211" fmla="*/ 1338647 w 12192000"/>
              <a:gd name="connsiteY211" fmla="*/ 4732483 h 5096785"/>
              <a:gd name="connsiteX212" fmla="*/ 1295869 w 12192000"/>
              <a:gd name="connsiteY212" fmla="*/ 4726175 h 5096785"/>
              <a:gd name="connsiteX213" fmla="*/ 1292949 w 12192000"/>
              <a:gd name="connsiteY213" fmla="*/ 4708469 h 5096785"/>
              <a:gd name="connsiteX214" fmla="*/ 1244908 w 12192000"/>
              <a:gd name="connsiteY214" fmla="*/ 4706993 h 5096785"/>
              <a:gd name="connsiteX215" fmla="*/ 1171266 w 12192000"/>
              <a:gd name="connsiteY215" fmla="*/ 4706535 h 5096785"/>
              <a:gd name="connsiteX216" fmla="*/ 1160868 w 12192000"/>
              <a:gd name="connsiteY216" fmla="*/ 4701936 h 5096785"/>
              <a:gd name="connsiteX217" fmla="*/ 1147599 w 12192000"/>
              <a:gd name="connsiteY217" fmla="*/ 4714833 h 5096785"/>
              <a:gd name="connsiteX218" fmla="*/ 1119603 w 12192000"/>
              <a:gd name="connsiteY218" fmla="*/ 4721303 h 5096785"/>
              <a:gd name="connsiteX219" fmla="*/ 997851 w 12192000"/>
              <a:gd name="connsiteY219" fmla="*/ 4722336 h 5096785"/>
              <a:gd name="connsiteX220" fmla="*/ 976455 w 12192000"/>
              <a:gd name="connsiteY220" fmla="*/ 4726407 h 5096785"/>
              <a:gd name="connsiteX221" fmla="*/ 949939 w 12192000"/>
              <a:gd name="connsiteY221" fmla="*/ 4719699 h 5096785"/>
              <a:gd name="connsiteX222" fmla="*/ 894148 w 12192000"/>
              <a:gd name="connsiteY222" fmla="*/ 4710406 h 5096785"/>
              <a:gd name="connsiteX223" fmla="*/ 857990 w 12192000"/>
              <a:gd name="connsiteY223" fmla="*/ 4696844 h 5096785"/>
              <a:gd name="connsiteX224" fmla="*/ 848649 w 12192000"/>
              <a:gd name="connsiteY224" fmla="*/ 4704021 h 5096785"/>
              <a:gd name="connsiteX225" fmla="*/ 826436 w 12192000"/>
              <a:gd name="connsiteY225" fmla="*/ 4707421 h 5096785"/>
              <a:gd name="connsiteX226" fmla="*/ 733052 w 12192000"/>
              <a:gd name="connsiteY226" fmla="*/ 4701884 h 5096785"/>
              <a:gd name="connsiteX227" fmla="*/ 716185 w 12192000"/>
              <a:gd name="connsiteY227" fmla="*/ 4703827 h 5096785"/>
              <a:gd name="connsiteX228" fmla="*/ 696663 w 12192000"/>
              <a:gd name="connsiteY228" fmla="*/ 4697420 h 5096785"/>
              <a:gd name="connsiteX229" fmla="*/ 582722 w 12192000"/>
              <a:gd name="connsiteY229" fmla="*/ 4658637 h 5096785"/>
              <a:gd name="connsiteX230" fmla="*/ 581118 w 12192000"/>
              <a:gd name="connsiteY230" fmla="*/ 4654120 h 5096785"/>
              <a:gd name="connsiteX231" fmla="*/ 546453 w 12192000"/>
              <a:gd name="connsiteY231" fmla="*/ 4652542 h 5096785"/>
              <a:gd name="connsiteX232" fmla="*/ 536773 w 12192000"/>
              <a:gd name="connsiteY232" fmla="*/ 4644609 h 5096785"/>
              <a:gd name="connsiteX233" fmla="*/ 518899 w 12192000"/>
              <a:gd name="connsiteY233" fmla="*/ 4642839 h 5096785"/>
              <a:gd name="connsiteX234" fmla="*/ 388896 w 12192000"/>
              <a:gd name="connsiteY234" fmla="*/ 4619173 h 5096785"/>
              <a:gd name="connsiteX235" fmla="*/ 366479 w 12192000"/>
              <a:gd name="connsiteY235" fmla="*/ 4618896 h 5096785"/>
              <a:gd name="connsiteX236" fmla="*/ 342781 w 12192000"/>
              <a:gd name="connsiteY236" fmla="*/ 4601239 h 5096785"/>
              <a:gd name="connsiteX237" fmla="*/ 255925 w 12192000"/>
              <a:gd name="connsiteY237" fmla="*/ 4598685 h 5096785"/>
              <a:gd name="connsiteX238" fmla="*/ 226919 w 12192000"/>
              <a:gd name="connsiteY238" fmla="*/ 4598460 h 5096785"/>
              <a:gd name="connsiteX239" fmla="*/ 213925 w 12192000"/>
              <a:gd name="connsiteY239" fmla="*/ 4597783 h 5096785"/>
              <a:gd name="connsiteX240" fmla="*/ 215196 w 12192000"/>
              <a:gd name="connsiteY240" fmla="*/ 4588576 h 5096785"/>
              <a:gd name="connsiteX241" fmla="*/ 180214 w 12192000"/>
              <a:gd name="connsiteY241" fmla="*/ 4583701 h 5096785"/>
              <a:gd name="connsiteX242" fmla="*/ 83203 w 12192000"/>
              <a:gd name="connsiteY242" fmla="*/ 4531664 h 5096785"/>
              <a:gd name="connsiteX243" fmla="*/ 4106 w 12192000"/>
              <a:gd name="connsiteY243" fmla="*/ 4517202 h 5096785"/>
              <a:gd name="connsiteX244" fmla="*/ 0 w 12192000"/>
              <a:gd name="connsiteY244" fmla="*/ 4516084 h 5096785"/>
              <a:gd name="connsiteX245" fmla="*/ 0 w 12192000"/>
              <a:gd name="connsiteY24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123938 w 12192000"/>
              <a:gd name="connsiteY175" fmla="*/ 5089912 h 5096785"/>
              <a:gd name="connsiteX176" fmla="*/ 3101912 w 12192000"/>
              <a:gd name="connsiteY176" fmla="*/ 5090281 h 5096785"/>
              <a:gd name="connsiteX177" fmla="*/ 3089591 w 12192000"/>
              <a:gd name="connsiteY177" fmla="*/ 5091865 h 5096785"/>
              <a:gd name="connsiteX178" fmla="*/ 3088465 w 12192000"/>
              <a:gd name="connsiteY178" fmla="*/ 5092858 h 5096785"/>
              <a:gd name="connsiteX179" fmla="*/ 3055081 w 12192000"/>
              <a:gd name="connsiteY179" fmla="*/ 5080424 h 5096785"/>
              <a:gd name="connsiteX180" fmla="*/ 3049807 w 12192000"/>
              <a:gd name="connsiteY180" fmla="*/ 5080860 h 5096785"/>
              <a:gd name="connsiteX181" fmla="*/ 3029122 w 12192000"/>
              <a:gd name="connsiteY181" fmla="*/ 5070085 h 5096785"/>
              <a:gd name="connsiteX182" fmla="*/ 3017862 w 12192000"/>
              <a:gd name="connsiteY182" fmla="*/ 5065942 h 5096785"/>
              <a:gd name="connsiteX183" fmla="*/ 3015868 w 12192000"/>
              <a:gd name="connsiteY183" fmla="*/ 5061832 h 5096785"/>
              <a:gd name="connsiteX184" fmla="*/ 2998644 w 12192000"/>
              <a:gd name="connsiteY184" fmla="*/ 5057210 h 5096785"/>
              <a:gd name="connsiteX185" fmla="*/ 2996219 w 12192000"/>
              <a:gd name="connsiteY185" fmla="*/ 5057788 h 5096785"/>
              <a:gd name="connsiteX186" fmla="*/ 2983676 w 12192000"/>
              <a:gd name="connsiteY186" fmla="*/ 5049852 h 5096785"/>
              <a:gd name="connsiteX187" fmla="*/ 2903609 w 12192000"/>
              <a:gd name="connsiteY187" fmla="*/ 4998457 h 5096785"/>
              <a:gd name="connsiteX188" fmla="*/ 2758830 w 12192000"/>
              <a:gd name="connsiteY188" fmla="*/ 4974760 h 5096785"/>
              <a:gd name="connsiteX189" fmla="*/ 2532669 w 12192000"/>
              <a:gd name="connsiteY189" fmla="*/ 4940573 h 5096785"/>
              <a:gd name="connsiteX190" fmla="*/ 2389931 w 12192000"/>
              <a:gd name="connsiteY190" fmla="*/ 4905785 h 5096785"/>
              <a:gd name="connsiteX191" fmla="*/ 2335186 w 12192000"/>
              <a:gd name="connsiteY191" fmla="*/ 4902957 h 5096785"/>
              <a:gd name="connsiteX192" fmla="*/ 2295307 w 12192000"/>
              <a:gd name="connsiteY192" fmla="*/ 4879800 h 5096785"/>
              <a:gd name="connsiteX193" fmla="*/ 2273393 w 12192000"/>
              <a:gd name="connsiteY193" fmla="*/ 4883565 h 5096785"/>
              <a:gd name="connsiteX194" fmla="*/ 2269523 w 12192000"/>
              <a:gd name="connsiteY194" fmla="*/ 4884442 h 5096785"/>
              <a:gd name="connsiteX195" fmla="*/ 2256015 w 12192000"/>
              <a:gd name="connsiteY195" fmla="*/ 4883014 h 5096785"/>
              <a:gd name="connsiteX196" fmla="*/ 2249731 w 12192000"/>
              <a:gd name="connsiteY196" fmla="*/ 4888778 h 5096785"/>
              <a:gd name="connsiteX197" fmla="*/ 2227629 w 12192000"/>
              <a:gd name="connsiteY197" fmla="*/ 4891047 h 5096785"/>
              <a:gd name="connsiteX198" fmla="*/ 2203460 w 12192000"/>
              <a:gd name="connsiteY198" fmla="*/ 4886696 h 5096785"/>
              <a:gd name="connsiteX199" fmla="*/ 2091528 w 12192000"/>
              <a:gd name="connsiteY199" fmla="*/ 4859155 h 5096785"/>
              <a:gd name="connsiteX200" fmla="*/ 2022901 w 12192000"/>
              <a:gd name="connsiteY200" fmla="*/ 4846594 h 5096785"/>
              <a:gd name="connsiteX201" fmla="*/ 1994227 w 12192000"/>
              <a:gd name="connsiteY201" fmla="*/ 4847973 h 5096785"/>
              <a:gd name="connsiteX202" fmla="*/ 1955936 w 12192000"/>
              <a:gd name="connsiteY202" fmla="*/ 4845765 h 5096785"/>
              <a:gd name="connsiteX203" fmla="*/ 1741924 w 12192000"/>
              <a:gd name="connsiteY203" fmla="*/ 4808054 h 5096785"/>
              <a:gd name="connsiteX204" fmla="*/ 1734410 w 12192000"/>
              <a:gd name="connsiteY204" fmla="*/ 4811675 h 5096785"/>
              <a:gd name="connsiteX205" fmla="*/ 1691423 w 12192000"/>
              <a:gd name="connsiteY205" fmla="*/ 4802777 h 5096785"/>
              <a:gd name="connsiteX206" fmla="*/ 1554504 w 12192000"/>
              <a:gd name="connsiteY206" fmla="*/ 4739985 h 5096785"/>
              <a:gd name="connsiteX207" fmla="*/ 1470119 w 12192000"/>
              <a:gd name="connsiteY207" fmla="*/ 4723470 h 5096785"/>
              <a:gd name="connsiteX208" fmla="*/ 1437967 w 12192000"/>
              <a:gd name="connsiteY208" fmla="*/ 4722710 h 5096785"/>
              <a:gd name="connsiteX209" fmla="*/ 1384234 w 12192000"/>
              <a:gd name="connsiteY209" fmla="*/ 4721117 h 5096785"/>
              <a:gd name="connsiteX210" fmla="*/ 1338647 w 12192000"/>
              <a:gd name="connsiteY210" fmla="*/ 4732483 h 5096785"/>
              <a:gd name="connsiteX211" fmla="*/ 1295869 w 12192000"/>
              <a:gd name="connsiteY211" fmla="*/ 4726175 h 5096785"/>
              <a:gd name="connsiteX212" fmla="*/ 1292949 w 12192000"/>
              <a:gd name="connsiteY212" fmla="*/ 4708469 h 5096785"/>
              <a:gd name="connsiteX213" fmla="*/ 1244908 w 12192000"/>
              <a:gd name="connsiteY213" fmla="*/ 4706993 h 5096785"/>
              <a:gd name="connsiteX214" fmla="*/ 1171266 w 12192000"/>
              <a:gd name="connsiteY214" fmla="*/ 4706535 h 5096785"/>
              <a:gd name="connsiteX215" fmla="*/ 1160868 w 12192000"/>
              <a:gd name="connsiteY215" fmla="*/ 4701936 h 5096785"/>
              <a:gd name="connsiteX216" fmla="*/ 1147599 w 12192000"/>
              <a:gd name="connsiteY216" fmla="*/ 4714833 h 5096785"/>
              <a:gd name="connsiteX217" fmla="*/ 1119603 w 12192000"/>
              <a:gd name="connsiteY217" fmla="*/ 4721303 h 5096785"/>
              <a:gd name="connsiteX218" fmla="*/ 997851 w 12192000"/>
              <a:gd name="connsiteY218" fmla="*/ 4722336 h 5096785"/>
              <a:gd name="connsiteX219" fmla="*/ 976455 w 12192000"/>
              <a:gd name="connsiteY219" fmla="*/ 4726407 h 5096785"/>
              <a:gd name="connsiteX220" fmla="*/ 949939 w 12192000"/>
              <a:gd name="connsiteY220" fmla="*/ 4719699 h 5096785"/>
              <a:gd name="connsiteX221" fmla="*/ 894148 w 12192000"/>
              <a:gd name="connsiteY221" fmla="*/ 4710406 h 5096785"/>
              <a:gd name="connsiteX222" fmla="*/ 857990 w 12192000"/>
              <a:gd name="connsiteY222" fmla="*/ 4696844 h 5096785"/>
              <a:gd name="connsiteX223" fmla="*/ 848649 w 12192000"/>
              <a:gd name="connsiteY223" fmla="*/ 4704021 h 5096785"/>
              <a:gd name="connsiteX224" fmla="*/ 826436 w 12192000"/>
              <a:gd name="connsiteY224" fmla="*/ 4707421 h 5096785"/>
              <a:gd name="connsiteX225" fmla="*/ 733052 w 12192000"/>
              <a:gd name="connsiteY225" fmla="*/ 4701884 h 5096785"/>
              <a:gd name="connsiteX226" fmla="*/ 716185 w 12192000"/>
              <a:gd name="connsiteY226" fmla="*/ 4703827 h 5096785"/>
              <a:gd name="connsiteX227" fmla="*/ 696663 w 12192000"/>
              <a:gd name="connsiteY227" fmla="*/ 4697420 h 5096785"/>
              <a:gd name="connsiteX228" fmla="*/ 582722 w 12192000"/>
              <a:gd name="connsiteY228" fmla="*/ 4658637 h 5096785"/>
              <a:gd name="connsiteX229" fmla="*/ 581118 w 12192000"/>
              <a:gd name="connsiteY229" fmla="*/ 4654120 h 5096785"/>
              <a:gd name="connsiteX230" fmla="*/ 546453 w 12192000"/>
              <a:gd name="connsiteY230" fmla="*/ 4652542 h 5096785"/>
              <a:gd name="connsiteX231" fmla="*/ 536773 w 12192000"/>
              <a:gd name="connsiteY231" fmla="*/ 4644609 h 5096785"/>
              <a:gd name="connsiteX232" fmla="*/ 518899 w 12192000"/>
              <a:gd name="connsiteY232" fmla="*/ 4642839 h 5096785"/>
              <a:gd name="connsiteX233" fmla="*/ 388896 w 12192000"/>
              <a:gd name="connsiteY233" fmla="*/ 4619173 h 5096785"/>
              <a:gd name="connsiteX234" fmla="*/ 366479 w 12192000"/>
              <a:gd name="connsiteY234" fmla="*/ 4618896 h 5096785"/>
              <a:gd name="connsiteX235" fmla="*/ 342781 w 12192000"/>
              <a:gd name="connsiteY235" fmla="*/ 4601239 h 5096785"/>
              <a:gd name="connsiteX236" fmla="*/ 255925 w 12192000"/>
              <a:gd name="connsiteY236" fmla="*/ 4598685 h 5096785"/>
              <a:gd name="connsiteX237" fmla="*/ 226919 w 12192000"/>
              <a:gd name="connsiteY237" fmla="*/ 4598460 h 5096785"/>
              <a:gd name="connsiteX238" fmla="*/ 213925 w 12192000"/>
              <a:gd name="connsiteY238" fmla="*/ 4597783 h 5096785"/>
              <a:gd name="connsiteX239" fmla="*/ 215196 w 12192000"/>
              <a:gd name="connsiteY239" fmla="*/ 4588576 h 5096785"/>
              <a:gd name="connsiteX240" fmla="*/ 180214 w 12192000"/>
              <a:gd name="connsiteY240" fmla="*/ 4583701 h 5096785"/>
              <a:gd name="connsiteX241" fmla="*/ 83203 w 12192000"/>
              <a:gd name="connsiteY241" fmla="*/ 4531664 h 5096785"/>
              <a:gd name="connsiteX242" fmla="*/ 4106 w 12192000"/>
              <a:gd name="connsiteY242" fmla="*/ 4517202 h 5096785"/>
              <a:gd name="connsiteX243" fmla="*/ 0 w 12192000"/>
              <a:gd name="connsiteY243" fmla="*/ 4516084 h 5096785"/>
              <a:gd name="connsiteX244" fmla="*/ 0 w 12192000"/>
              <a:gd name="connsiteY244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123938 w 12192000"/>
              <a:gd name="connsiteY175" fmla="*/ 5089912 h 5096785"/>
              <a:gd name="connsiteX176" fmla="*/ 3101912 w 12192000"/>
              <a:gd name="connsiteY176" fmla="*/ 5090281 h 5096785"/>
              <a:gd name="connsiteX177" fmla="*/ 3089591 w 12192000"/>
              <a:gd name="connsiteY177" fmla="*/ 5091865 h 5096785"/>
              <a:gd name="connsiteX178" fmla="*/ 3055081 w 12192000"/>
              <a:gd name="connsiteY178" fmla="*/ 5080424 h 5096785"/>
              <a:gd name="connsiteX179" fmla="*/ 3049807 w 12192000"/>
              <a:gd name="connsiteY179" fmla="*/ 5080860 h 5096785"/>
              <a:gd name="connsiteX180" fmla="*/ 3029122 w 12192000"/>
              <a:gd name="connsiteY180" fmla="*/ 5070085 h 5096785"/>
              <a:gd name="connsiteX181" fmla="*/ 3017862 w 12192000"/>
              <a:gd name="connsiteY181" fmla="*/ 5065942 h 5096785"/>
              <a:gd name="connsiteX182" fmla="*/ 3015868 w 12192000"/>
              <a:gd name="connsiteY182" fmla="*/ 5061832 h 5096785"/>
              <a:gd name="connsiteX183" fmla="*/ 2998644 w 12192000"/>
              <a:gd name="connsiteY183" fmla="*/ 5057210 h 5096785"/>
              <a:gd name="connsiteX184" fmla="*/ 2996219 w 12192000"/>
              <a:gd name="connsiteY184" fmla="*/ 5057788 h 5096785"/>
              <a:gd name="connsiteX185" fmla="*/ 2983676 w 12192000"/>
              <a:gd name="connsiteY185" fmla="*/ 5049852 h 5096785"/>
              <a:gd name="connsiteX186" fmla="*/ 2903609 w 12192000"/>
              <a:gd name="connsiteY186" fmla="*/ 4998457 h 5096785"/>
              <a:gd name="connsiteX187" fmla="*/ 2758830 w 12192000"/>
              <a:gd name="connsiteY187" fmla="*/ 4974760 h 5096785"/>
              <a:gd name="connsiteX188" fmla="*/ 2532669 w 12192000"/>
              <a:gd name="connsiteY188" fmla="*/ 4940573 h 5096785"/>
              <a:gd name="connsiteX189" fmla="*/ 2389931 w 12192000"/>
              <a:gd name="connsiteY189" fmla="*/ 4905785 h 5096785"/>
              <a:gd name="connsiteX190" fmla="*/ 2335186 w 12192000"/>
              <a:gd name="connsiteY190" fmla="*/ 4902957 h 5096785"/>
              <a:gd name="connsiteX191" fmla="*/ 2295307 w 12192000"/>
              <a:gd name="connsiteY191" fmla="*/ 4879800 h 5096785"/>
              <a:gd name="connsiteX192" fmla="*/ 2273393 w 12192000"/>
              <a:gd name="connsiteY192" fmla="*/ 4883565 h 5096785"/>
              <a:gd name="connsiteX193" fmla="*/ 2269523 w 12192000"/>
              <a:gd name="connsiteY193" fmla="*/ 4884442 h 5096785"/>
              <a:gd name="connsiteX194" fmla="*/ 2256015 w 12192000"/>
              <a:gd name="connsiteY194" fmla="*/ 4883014 h 5096785"/>
              <a:gd name="connsiteX195" fmla="*/ 2249731 w 12192000"/>
              <a:gd name="connsiteY195" fmla="*/ 4888778 h 5096785"/>
              <a:gd name="connsiteX196" fmla="*/ 2227629 w 12192000"/>
              <a:gd name="connsiteY196" fmla="*/ 4891047 h 5096785"/>
              <a:gd name="connsiteX197" fmla="*/ 2203460 w 12192000"/>
              <a:gd name="connsiteY197" fmla="*/ 4886696 h 5096785"/>
              <a:gd name="connsiteX198" fmla="*/ 2091528 w 12192000"/>
              <a:gd name="connsiteY198" fmla="*/ 4859155 h 5096785"/>
              <a:gd name="connsiteX199" fmla="*/ 2022901 w 12192000"/>
              <a:gd name="connsiteY199" fmla="*/ 4846594 h 5096785"/>
              <a:gd name="connsiteX200" fmla="*/ 1994227 w 12192000"/>
              <a:gd name="connsiteY200" fmla="*/ 4847973 h 5096785"/>
              <a:gd name="connsiteX201" fmla="*/ 1955936 w 12192000"/>
              <a:gd name="connsiteY201" fmla="*/ 4845765 h 5096785"/>
              <a:gd name="connsiteX202" fmla="*/ 1741924 w 12192000"/>
              <a:gd name="connsiteY202" fmla="*/ 4808054 h 5096785"/>
              <a:gd name="connsiteX203" fmla="*/ 1734410 w 12192000"/>
              <a:gd name="connsiteY203" fmla="*/ 4811675 h 5096785"/>
              <a:gd name="connsiteX204" fmla="*/ 1691423 w 12192000"/>
              <a:gd name="connsiteY204" fmla="*/ 4802777 h 5096785"/>
              <a:gd name="connsiteX205" fmla="*/ 1554504 w 12192000"/>
              <a:gd name="connsiteY205" fmla="*/ 4739985 h 5096785"/>
              <a:gd name="connsiteX206" fmla="*/ 1470119 w 12192000"/>
              <a:gd name="connsiteY206" fmla="*/ 4723470 h 5096785"/>
              <a:gd name="connsiteX207" fmla="*/ 1437967 w 12192000"/>
              <a:gd name="connsiteY207" fmla="*/ 4722710 h 5096785"/>
              <a:gd name="connsiteX208" fmla="*/ 1384234 w 12192000"/>
              <a:gd name="connsiteY208" fmla="*/ 4721117 h 5096785"/>
              <a:gd name="connsiteX209" fmla="*/ 1338647 w 12192000"/>
              <a:gd name="connsiteY209" fmla="*/ 4732483 h 5096785"/>
              <a:gd name="connsiteX210" fmla="*/ 1295869 w 12192000"/>
              <a:gd name="connsiteY210" fmla="*/ 4726175 h 5096785"/>
              <a:gd name="connsiteX211" fmla="*/ 1292949 w 12192000"/>
              <a:gd name="connsiteY211" fmla="*/ 4708469 h 5096785"/>
              <a:gd name="connsiteX212" fmla="*/ 1244908 w 12192000"/>
              <a:gd name="connsiteY212" fmla="*/ 4706993 h 5096785"/>
              <a:gd name="connsiteX213" fmla="*/ 1171266 w 12192000"/>
              <a:gd name="connsiteY213" fmla="*/ 4706535 h 5096785"/>
              <a:gd name="connsiteX214" fmla="*/ 1160868 w 12192000"/>
              <a:gd name="connsiteY214" fmla="*/ 4701936 h 5096785"/>
              <a:gd name="connsiteX215" fmla="*/ 1147599 w 12192000"/>
              <a:gd name="connsiteY215" fmla="*/ 4714833 h 5096785"/>
              <a:gd name="connsiteX216" fmla="*/ 1119603 w 12192000"/>
              <a:gd name="connsiteY216" fmla="*/ 4721303 h 5096785"/>
              <a:gd name="connsiteX217" fmla="*/ 997851 w 12192000"/>
              <a:gd name="connsiteY217" fmla="*/ 4722336 h 5096785"/>
              <a:gd name="connsiteX218" fmla="*/ 976455 w 12192000"/>
              <a:gd name="connsiteY218" fmla="*/ 4726407 h 5096785"/>
              <a:gd name="connsiteX219" fmla="*/ 949939 w 12192000"/>
              <a:gd name="connsiteY219" fmla="*/ 4719699 h 5096785"/>
              <a:gd name="connsiteX220" fmla="*/ 894148 w 12192000"/>
              <a:gd name="connsiteY220" fmla="*/ 4710406 h 5096785"/>
              <a:gd name="connsiteX221" fmla="*/ 857990 w 12192000"/>
              <a:gd name="connsiteY221" fmla="*/ 4696844 h 5096785"/>
              <a:gd name="connsiteX222" fmla="*/ 848649 w 12192000"/>
              <a:gd name="connsiteY222" fmla="*/ 4704021 h 5096785"/>
              <a:gd name="connsiteX223" fmla="*/ 826436 w 12192000"/>
              <a:gd name="connsiteY223" fmla="*/ 4707421 h 5096785"/>
              <a:gd name="connsiteX224" fmla="*/ 733052 w 12192000"/>
              <a:gd name="connsiteY224" fmla="*/ 4701884 h 5096785"/>
              <a:gd name="connsiteX225" fmla="*/ 716185 w 12192000"/>
              <a:gd name="connsiteY225" fmla="*/ 4703827 h 5096785"/>
              <a:gd name="connsiteX226" fmla="*/ 696663 w 12192000"/>
              <a:gd name="connsiteY226" fmla="*/ 4697420 h 5096785"/>
              <a:gd name="connsiteX227" fmla="*/ 582722 w 12192000"/>
              <a:gd name="connsiteY227" fmla="*/ 4658637 h 5096785"/>
              <a:gd name="connsiteX228" fmla="*/ 581118 w 12192000"/>
              <a:gd name="connsiteY228" fmla="*/ 4654120 h 5096785"/>
              <a:gd name="connsiteX229" fmla="*/ 546453 w 12192000"/>
              <a:gd name="connsiteY229" fmla="*/ 4652542 h 5096785"/>
              <a:gd name="connsiteX230" fmla="*/ 536773 w 12192000"/>
              <a:gd name="connsiteY230" fmla="*/ 4644609 h 5096785"/>
              <a:gd name="connsiteX231" fmla="*/ 518899 w 12192000"/>
              <a:gd name="connsiteY231" fmla="*/ 4642839 h 5096785"/>
              <a:gd name="connsiteX232" fmla="*/ 388896 w 12192000"/>
              <a:gd name="connsiteY232" fmla="*/ 4619173 h 5096785"/>
              <a:gd name="connsiteX233" fmla="*/ 366479 w 12192000"/>
              <a:gd name="connsiteY233" fmla="*/ 4618896 h 5096785"/>
              <a:gd name="connsiteX234" fmla="*/ 342781 w 12192000"/>
              <a:gd name="connsiteY234" fmla="*/ 4601239 h 5096785"/>
              <a:gd name="connsiteX235" fmla="*/ 255925 w 12192000"/>
              <a:gd name="connsiteY235" fmla="*/ 4598685 h 5096785"/>
              <a:gd name="connsiteX236" fmla="*/ 226919 w 12192000"/>
              <a:gd name="connsiteY236" fmla="*/ 4598460 h 5096785"/>
              <a:gd name="connsiteX237" fmla="*/ 213925 w 12192000"/>
              <a:gd name="connsiteY237" fmla="*/ 4597783 h 5096785"/>
              <a:gd name="connsiteX238" fmla="*/ 215196 w 12192000"/>
              <a:gd name="connsiteY238" fmla="*/ 4588576 h 5096785"/>
              <a:gd name="connsiteX239" fmla="*/ 180214 w 12192000"/>
              <a:gd name="connsiteY239" fmla="*/ 4583701 h 5096785"/>
              <a:gd name="connsiteX240" fmla="*/ 83203 w 12192000"/>
              <a:gd name="connsiteY240" fmla="*/ 4531664 h 5096785"/>
              <a:gd name="connsiteX241" fmla="*/ 4106 w 12192000"/>
              <a:gd name="connsiteY241" fmla="*/ 4517202 h 5096785"/>
              <a:gd name="connsiteX242" fmla="*/ 0 w 12192000"/>
              <a:gd name="connsiteY242" fmla="*/ 4516084 h 5096785"/>
              <a:gd name="connsiteX243" fmla="*/ 0 w 12192000"/>
              <a:gd name="connsiteY243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123938 w 12192000"/>
              <a:gd name="connsiteY175" fmla="*/ 5089912 h 5096785"/>
              <a:gd name="connsiteX176" fmla="*/ 3089591 w 12192000"/>
              <a:gd name="connsiteY176" fmla="*/ 5091865 h 5096785"/>
              <a:gd name="connsiteX177" fmla="*/ 3055081 w 12192000"/>
              <a:gd name="connsiteY177" fmla="*/ 5080424 h 5096785"/>
              <a:gd name="connsiteX178" fmla="*/ 3049807 w 12192000"/>
              <a:gd name="connsiteY178" fmla="*/ 5080860 h 5096785"/>
              <a:gd name="connsiteX179" fmla="*/ 3029122 w 12192000"/>
              <a:gd name="connsiteY179" fmla="*/ 5070085 h 5096785"/>
              <a:gd name="connsiteX180" fmla="*/ 3017862 w 12192000"/>
              <a:gd name="connsiteY180" fmla="*/ 5065942 h 5096785"/>
              <a:gd name="connsiteX181" fmla="*/ 3015868 w 12192000"/>
              <a:gd name="connsiteY181" fmla="*/ 5061832 h 5096785"/>
              <a:gd name="connsiteX182" fmla="*/ 2998644 w 12192000"/>
              <a:gd name="connsiteY182" fmla="*/ 5057210 h 5096785"/>
              <a:gd name="connsiteX183" fmla="*/ 2996219 w 12192000"/>
              <a:gd name="connsiteY183" fmla="*/ 5057788 h 5096785"/>
              <a:gd name="connsiteX184" fmla="*/ 2983676 w 12192000"/>
              <a:gd name="connsiteY184" fmla="*/ 5049852 h 5096785"/>
              <a:gd name="connsiteX185" fmla="*/ 2903609 w 12192000"/>
              <a:gd name="connsiteY185" fmla="*/ 4998457 h 5096785"/>
              <a:gd name="connsiteX186" fmla="*/ 2758830 w 12192000"/>
              <a:gd name="connsiteY186" fmla="*/ 4974760 h 5096785"/>
              <a:gd name="connsiteX187" fmla="*/ 2532669 w 12192000"/>
              <a:gd name="connsiteY187" fmla="*/ 4940573 h 5096785"/>
              <a:gd name="connsiteX188" fmla="*/ 2389931 w 12192000"/>
              <a:gd name="connsiteY188" fmla="*/ 4905785 h 5096785"/>
              <a:gd name="connsiteX189" fmla="*/ 2335186 w 12192000"/>
              <a:gd name="connsiteY189" fmla="*/ 4902957 h 5096785"/>
              <a:gd name="connsiteX190" fmla="*/ 2295307 w 12192000"/>
              <a:gd name="connsiteY190" fmla="*/ 4879800 h 5096785"/>
              <a:gd name="connsiteX191" fmla="*/ 2273393 w 12192000"/>
              <a:gd name="connsiteY191" fmla="*/ 4883565 h 5096785"/>
              <a:gd name="connsiteX192" fmla="*/ 2269523 w 12192000"/>
              <a:gd name="connsiteY192" fmla="*/ 4884442 h 5096785"/>
              <a:gd name="connsiteX193" fmla="*/ 2256015 w 12192000"/>
              <a:gd name="connsiteY193" fmla="*/ 4883014 h 5096785"/>
              <a:gd name="connsiteX194" fmla="*/ 2249731 w 12192000"/>
              <a:gd name="connsiteY194" fmla="*/ 4888778 h 5096785"/>
              <a:gd name="connsiteX195" fmla="*/ 2227629 w 12192000"/>
              <a:gd name="connsiteY195" fmla="*/ 4891047 h 5096785"/>
              <a:gd name="connsiteX196" fmla="*/ 2203460 w 12192000"/>
              <a:gd name="connsiteY196" fmla="*/ 4886696 h 5096785"/>
              <a:gd name="connsiteX197" fmla="*/ 2091528 w 12192000"/>
              <a:gd name="connsiteY197" fmla="*/ 4859155 h 5096785"/>
              <a:gd name="connsiteX198" fmla="*/ 2022901 w 12192000"/>
              <a:gd name="connsiteY198" fmla="*/ 4846594 h 5096785"/>
              <a:gd name="connsiteX199" fmla="*/ 1994227 w 12192000"/>
              <a:gd name="connsiteY199" fmla="*/ 4847973 h 5096785"/>
              <a:gd name="connsiteX200" fmla="*/ 1955936 w 12192000"/>
              <a:gd name="connsiteY200" fmla="*/ 4845765 h 5096785"/>
              <a:gd name="connsiteX201" fmla="*/ 1741924 w 12192000"/>
              <a:gd name="connsiteY201" fmla="*/ 4808054 h 5096785"/>
              <a:gd name="connsiteX202" fmla="*/ 1734410 w 12192000"/>
              <a:gd name="connsiteY202" fmla="*/ 4811675 h 5096785"/>
              <a:gd name="connsiteX203" fmla="*/ 1691423 w 12192000"/>
              <a:gd name="connsiteY203" fmla="*/ 4802777 h 5096785"/>
              <a:gd name="connsiteX204" fmla="*/ 1554504 w 12192000"/>
              <a:gd name="connsiteY204" fmla="*/ 4739985 h 5096785"/>
              <a:gd name="connsiteX205" fmla="*/ 1470119 w 12192000"/>
              <a:gd name="connsiteY205" fmla="*/ 4723470 h 5096785"/>
              <a:gd name="connsiteX206" fmla="*/ 1437967 w 12192000"/>
              <a:gd name="connsiteY206" fmla="*/ 4722710 h 5096785"/>
              <a:gd name="connsiteX207" fmla="*/ 1384234 w 12192000"/>
              <a:gd name="connsiteY207" fmla="*/ 4721117 h 5096785"/>
              <a:gd name="connsiteX208" fmla="*/ 1338647 w 12192000"/>
              <a:gd name="connsiteY208" fmla="*/ 4732483 h 5096785"/>
              <a:gd name="connsiteX209" fmla="*/ 1295869 w 12192000"/>
              <a:gd name="connsiteY209" fmla="*/ 4726175 h 5096785"/>
              <a:gd name="connsiteX210" fmla="*/ 1292949 w 12192000"/>
              <a:gd name="connsiteY210" fmla="*/ 4708469 h 5096785"/>
              <a:gd name="connsiteX211" fmla="*/ 1244908 w 12192000"/>
              <a:gd name="connsiteY211" fmla="*/ 4706993 h 5096785"/>
              <a:gd name="connsiteX212" fmla="*/ 1171266 w 12192000"/>
              <a:gd name="connsiteY212" fmla="*/ 4706535 h 5096785"/>
              <a:gd name="connsiteX213" fmla="*/ 1160868 w 12192000"/>
              <a:gd name="connsiteY213" fmla="*/ 4701936 h 5096785"/>
              <a:gd name="connsiteX214" fmla="*/ 1147599 w 12192000"/>
              <a:gd name="connsiteY214" fmla="*/ 4714833 h 5096785"/>
              <a:gd name="connsiteX215" fmla="*/ 1119603 w 12192000"/>
              <a:gd name="connsiteY215" fmla="*/ 4721303 h 5096785"/>
              <a:gd name="connsiteX216" fmla="*/ 997851 w 12192000"/>
              <a:gd name="connsiteY216" fmla="*/ 4722336 h 5096785"/>
              <a:gd name="connsiteX217" fmla="*/ 976455 w 12192000"/>
              <a:gd name="connsiteY217" fmla="*/ 4726407 h 5096785"/>
              <a:gd name="connsiteX218" fmla="*/ 949939 w 12192000"/>
              <a:gd name="connsiteY218" fmla="*/ 4719699 h 5096785"/>
              <a:gd name="connsiteX219" fmla="*/ 894148 w 12192000"/>
              <a:gd name="connsiteY219" fmla="*/ 4710406 h 5096785"/>
              <a:gd name="connsiteX220" fmla="*/ 857990 w 12192000"/>
              <a:gd name="connsiteY220" fmla="*/ 4696844 h 5096785"/>
              <a:gd name="connsiteX221" fmla="*/ 848649 w 12192000"/>
              <a:gd name="connsiteY221" fmla="*/ 4704021 h 5096785"/>
              <a:gd name="connsiteX222" fmla="*/ 826436 w 12192000"/>
              <a:gd name="connsiteY222" fmla="*/ 4707421 h 5096785"/>
              <a:gd name="connsiteX223" fmla="*/ 733052 w 12192000"/>
              <a:gd name="connsiteY223" fmla="*/ 4701884 h 5096785"/>
              <a:gd name="connsiteX224" fmla="*/ 716185 w 12192000"/>
              <a:gd name="connsiteY224" fmla="*/ 4703827 h 5096785"/>
              <a:gd name="connsiteX225" fmla="*/ 696663 w 12192000"/>
              <a:gd name="connsiteY225" fmla="*/ 4697420 h 5096785"/>
              <a:gd name="connsiteX226" fmla="*/ 582722 w 12192000"/>
              <a:gd name="connsiteY226" fmla="*/ 4658637 h 5096785"/>
              <a:gd name="connsiteX227" fmla="*/ 581118 w 12192000"/>
              <a:gd name="connsiteY227" fmla="*/ 4654120 h 5096785"/>
              <a:gd name="connsiteX228" fmla="*/ 546453 w 12192000"/>
              <a:gd name="connsiteY228" fmla="*/ 4652542 h 5096785"/>
              <a:gd name="connsiteX229" fmla="*/ 536773 w 12192000"/>
              <a:gd name="connsiteY229" fmla="*/ 4644609 h 5096785"/>
              <a:gd name="connsiteX230" fmla="*/ 518899 w 12192000"/>
              <a:gd name="connsiteY230" fmla="*/ 4642839 h 5096785"/>
              <a:gd name="connsiteX231" fmla="*/ 388896 w 12192000"/>
              <a:gd name="connsiteY231" fmla="*/ 4619173 h 5096785"/>
              <a:gd name="connsiteX232" fmla="*/ 366479 w 12192000"/>
              <a:gd name="connsiteY232" fmla="*/ 4618896 h 5096785"/>
              <a:gd name="connsiteX233" fmla="*/ 342781 w 12192000"/>
              <a:gd name="connsiteY233" fmla="*/ 4601239 h 5096785"/>
              <a:gd name="connsiteX234" fmla="*/ 255925 w 12192000"/>
              <a:gd name="connsiteY234" fmla="*/ 4598685 h 5096785"/>
              <a:gd name="connsiteX235" fmla="*/ 226919 w 12192000"/>
              <a:gd name="connsiteY235" fmla="*/ 4598460 h 5096785"/>
              <a:gd name="connsiteX236" fmla="*/ 213925 w 12192000"/>
              <a:gd name="connsiteY236" fmla="*/ 4597783 h 5096785"/>
              <a:gd name="connsiteX237" fmla="*/ 215196 w 12192000"/>
              <a:gd name="connsiteY237" fmla="*/ 4588576 h 5096785"/>
              <a:gd name="connsiteX238" fmla="*/ 180214 w 12192000"/>
              <a:gd name="connsiteY238" fmla="*/ 4583701 h 5096785"/>
              <a:gd name="connsiteX239" fmla="*/ 83203 w 12192000"/>
              <a:gd name="connsiteY239" fmla="*/ 4531664 h 5096785"/>
              <a:gd name="connsiteX240" fmla="*/ 4106 w 12192000"/>
              <a:gd name="connsiteY240" fmla="*/ 4517202 h 5096785"/>
              <a:gd name="connsiteX241" fmla="*/ 0 w 12192000"/>
              <a:gd name="connsiteY241" fmla="*/ 4516084 h 5096785"/>
              <a:gd name="connsiteX242" fmla="*/ 0 w 12192000"/>
              <a:gd name="connsiteY242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123938 w 12192000"/>
              <a:gd name="connsiteY175" fmla="*/ 5089912 h 5096785"/>
              <a:gd name="connsiteX176" fmla="*/ 3055081 w 12192000"/>
              <a:gd name="connsiteY176" fmla="*/ 5080424 h 5096785"/>
              <a:gd name="connsiteX177" fmla="*/ 3049807 w 12192000"/>
              <a:gd name="connsiteY177" fmla="*/ 5080860 h 5096785"/>
              <a:gd name="connsiteX178" fmla="*/ 3029122 w 12192000"/>
              <a:gd name="connsiteY178" fmla="*/ 5070085 h 5096785"/>
              <a:gd name="connsiteX179" fmla="*/ 3017862 w 12192000"/>
              <a:gd name="connsiteY179" fmla="*/ 5065942 h 5096785"/>
              <a:gd name="connsiteX180" fmla="*/ 3015868 w 12192000"/>
              <a:gd name="connsiteY180" fmla="*/ 5061832 h 5096785"/>
              <a:gd name="connsiteX181" fmla="*/ 2998644 w 12192000"/>
              <a:gd name="connsiteY181" fmla="*/ 5057210 h 5096785"/>
              <a:gd name="connsiteX182" fmla="*/ 2996219 w 12192000"/>
              <a:gd name="connsiteY182" fmla="*/ 5057788 h 5096785"/>
              <a:gd name="connsiteX183" fmla="*/ 2983676 w 12192000"/>
              <a:gd name="connsiteY183" fmla="*/ 5049852 h 5096785"/>
              <a:gd name="connsiteX184" fmla="*/ 2903609 w 12192000"/>
              <a:gd name="connsiteY184" fmla="*/ 4998457 h 5096785"/>
              <a:gd name="connsiteX185" fmla="*/ 2758830 w 12192000"/>
              <a:gd name="connsiteY185" fmla="*/ 4974760 h 5096785"/>
              <a:gd name="connsiteX186" fmla="*/ 2532669 w 12192000"/>
              <a:gd name="connsiteY186" fmla="*/ 4940573 h 5096785"/>
              <a:gd name="connsiteX187" fmla="*/ 2389931 w 12192000"/>
              <a:gd name="connsiteY187" fmla="*/ 4905785 h 5096785"/>
              <a:gd name="connsiteX188" fmla="*/ 2335186 w 12192000"/>
              <a:gd name="connsiteY188" fmla="*/ 4902957 h 5096785"/>
              <a:gd name="connsiteX189" fmla="*/ 2295307 w 12192000"/>
              <a:gd name="connsiteY189" fmla="*/ 4879800 h 5096785"/>
              <a:gd name="connsiteX190" fmla="*/ 2273393 w 12192000"/>
              <a:gd name="connsiteY190" fmla="*/ 4883565 h 5096785"/>
              <a:gd name="connsiteX191" fmla="*/ 2269523 w 12192000"/>
              <a:gd name="connsiteY191" fmla="*/ 4884442 h 5096785"/>
              <a:gd name="connsiteX192" fmla="*/ 2256015 w 12192000"/>
              <a:gd name="connsiteY192" fmla="*/ 4883014 h 5096785"/>
              <a:gd name="connsiteX193" fmla="*/ 2249731 w 12192000"/>
              <a:gd name="connsiteY193" fmla="*/ 4888778 h 5096785"/>
              <a:gd name="connsiteX194" fmla="*/ 2227629 w 12192000"/>
              <a:gd name="connsiteY194" fmla="*/ 4891047 h 5096785"/>
              <a:gd name="connsiteX195" fmla="*/ 2203460 w 12192000"/>
              <a:gd name="connsiteY195" fmla="*/ 4886696 h 5096785"/>
              <a:gd name="connsiteX196" fmla="*/ 2091528 w 12192000"/>
              <a:gd name="connsiteY196" fmla="*/ 4859155 h 5096785"/>
              <a:gd name="connsiteX197" fmla="*/ 2022901 w 12192000"/>
              <a:gd name="connsiteY197" fmla="*/ 4846594 h 5096785"/>
              <a:gd name="connsiteX198" fmla="*/ 1994227 w 12192000"/>
              <a:gd name="connsiteY198" fmla="*/ 4847973 h 5096785"/>
              <a:gd name="connsiteX199" fmla="*/ 1955936 w 12192000"/>
              <a:gd name="connsiteY199" fmla="*/ 4845765 h 5096785"/>
              <a:gd name="connsiteX200" fmla="*/ 1741924 w 12192000"/>
              <a:gd name="connsiteY200" fmla="*/ 4808054 h 5096785"/>
              <a:gd name="connsiteX201" fmla="*/ 1734410 w 12192000"/>
              <a:gd name="connsiteY201" fmla="*/ 4811675 h 5096785"/>
              <a:gd name="connsiteX202" fmla="*/ 1691423 w 12192000"/>
              <a:gd name="connsiteY202" fmla="*/ 4802777 h 5096785"/>
              <a:gd name="connsiteX203" fmla="*/ 1554504 w 12192000"/>
              <a:gd name="connsiteY203" fmla="*/ 4739985 h 5096785"/>
              <a:gd name="connsiteX204" fmla="*/ 1470119 w 12192000"/>
              <a:gd name="connsiteY204" fmla="*/ 4723470 h 5096785"/>
              <a:gd name="connsiteX205" fmla="*/ 1437967 w 12192000"/>
              <a:gd name="connsiteY205" fmla="*/ 4722710 h 5096785"/>
              <a:gd name="connsiteX206" fmla="*/ 1384234 w 12192000"/>
              <a:gd name="connsiteY206" fmla="*/ 4721117 h 5096785"/>
              <a:gd name="connsiteX207" fmla="*/ 1338647 w 12192000"/>
              <a:gd name="connsiteY207" fmla="*/ 4732483 h 5096785"/>
              <a:gd name="connsiteX208" fmla="*/ 1295869 w 12192000"/>
              <a:gd name="connsiteY208" fmla="*/ 4726175 h 5096785"/>
              <a:gd name="connsiteX209" fmla="*/ 1292949 w 12192000"/>
              <a:gd name="connsiteY209" fmla="*/ 4708469 h 5096785"/>
              <a:gd name="connsiteX210" fmla="*/ 1244908 w 12192000"/>
              <a:gd name="connsiteY210" fmla="*/ 4706993 h 5096785"/>
              <a:gd name="connsiteX211" fmla="*/ 1171266 w 12192000"/>
              <a:gd name="connsiteY211" fmla="*/ 4706535 h 5096785"/>
              <a:gd name="connsiteX212" fmla="*/ 1160868 w 12192000"/>
              <a:gd name="connsiteY212" fmla="*/ 4701936 h 5096785"/>
              <a:gd name="connsiteX213" fmla="*/ 1147599 w 12192000"/>
              <a:gd name="connsiteY213" fmla="*/ 4714833 h 5096785"/>
              <a:gd name="connsiteX214" fmla="*/ 1119603 w 12192000"/>
              <a:gd name="connsiteY214" fmla="*/ 4721303 h 5096785"/>
              <a:gd name="connsiteX215" fmla="*/ 997851 w 12192000"/>
              <a:gd name="connsiteY215" fmla="*/ 4722336 h 5096785"/>
              <a:gd name="connsiteX216" fmla="*/ 976455 w 12192000"/>
              <a:gd name="connsiteY216" fmla="*/ 4726407 h 5096785"/>
              <a:gd name="connsiteX217" fmla="*/ 949939 w 12192000"/>
              <a:gd name="connsiteY217" fmla="*/ 4719699 h 5096785"/>
              <a:gd name="connsiteX218" fmla="*/ 894148 w 12192000"/>
              <a:gd name="connsiteY218" fmla="*/ 4710406 h 5096785"/>
              <a:gd name="connsiteX219" fmla="*/ 857990 w 12192000"/>
              <a:gd name="connsiteY219" fmla="*/ 4696844 h 5096785"/>
              <a:gd name="connsiteX220" fmla="*/ 848649 w 12192000"/>
              <a:gd name="connsiteY220" fmla="*/ 4704021 h 5096785"/>
              <a:gd name="connsiteX221" fmla="*/ 826436 w 12192000"/>
              <a:gd name="connsiteY221" fmla="*/ 4707421 h 5096785"/>
              <a:gd name="connsiteX222" fmla="*/ 733052 w 12192000"/>
              <a:gd name="connsiteY222" fmla="*/ 4701884 h 5096785"/>
              <a:gd name="connsiteX223" fmla="*/ 716185 w 12192000"/>
              <a:gd name="connsiteY223" fmla="*/ 4703827 h 5096785"/>
              <a:gd name="connsiteX224" fmla="*/ 696663 w 12192000"/>
              <a:gd name="connsiteY224" fmla="*/ 4697420 h 5096785"/>
              <a:gd name="connsiteX225" fmla="*/ 582722 w 12192000"/>
              <a:gd name="connsiteY225" fmla="*/ 4658637 h 5096785"/>
              <a:gd name="connsiteX226" fmla="*/ 581118 w 12192000"/>
              <a:gd name="connsiteY226" fmla="*/ 4654120 h 5096785"/>
              <a:gd name="connsiteX227" fmla="*/ 546453 w 12192000"/>
              <a:gd name="connsiteY227" fmla="*/ 4652542 h 5096785"/>
              <a:gd name="connsiteX228" fmla="*/ 536773 w 12192000"/>
              <a:gd name="connsiteY228" fmla="*/ 4644609 h 5096785"/>
              <a:gd name="connsiteX229" fmla="*/ 518899 w 12192000"/>
              <a:gd name="connsiteY229" fmla="*/ 4642839 h 5096785"/>
              <a:gd name="connsiteX230" fmla="*/ 388896 w 12192000"/>
              <a:gd name="connsiteY230" fmla="*/ 4619173 h 5096785"/>
              <a:gd name="connsiteX231" fmla="*/ 366479 w 12192000"/>
              <a:gd name="connsiteY231" fmla="*/ 4618896 h 5096785"/>
              <a:gd name="connsiteX232" fmla="*/ 342781 w 12192000"/>
              <a:gd name="connsiteY232" fmla="*/ 4601239 h 5096785"/>
              <a:gd name="connsiteX233" fmla="*/ 255925 w 12192000"/>
              <a:gd name="connsiteY233" fmla="*/ 4598685 h 5096785"/>
              <a:gd name="connsiteX234" fmla="*/ 226919 w 12192000"/>
              <a:gd name="connsiteY234" fmla="*/ 4598460 h 5096785"/>
              <a:gd name="connsiteX235" fmla="*/ 213925 w 12192000"/>
              <a:gd name="connsiteY235" fmla="*/ 4597783 h 5096785"/>
              <a:gd name="connsiteX236" fmla="*/ 215196 w 12192000"/>
              <a:gd name="connsiteY236" fmla="*/ 4588576 h 5096785"/>
              <a:gd name="connsiteX237" fmla="*/ 180214 w 12192000"/>
              <a:gd name="connsiteY237" fmla="*/ 4583701 h 5096785"/>
              <a:gd name="connsiteX238" fmla="*/ 83203 w 12192000"/>
              <a:gd name="connsiteY238" fmla="*/ 4531664 h 5096785"/>
              <a:gd name="connsiteX239" fmla="*/ 4106 w 12192000"/>
              <a:gd name="connsiteY239" fmla="*/ 4517202 h 5096785"/>
              <a:gd name="connsiteX240" fmla="*/ 0 w 12192000"/>
              <a:gd name="connsiteY240" fmla="*/ 4516084 h 5096785"/>
              <a:gd name="connsiteX241" fmla="*/ 0 w 12192000"/>
              <a:gd name="connsiteY241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95307 w 12192000"/>
              <a:gd name="connsiteY188" fmla="*/ 4879800 h 5096785"/>
              <a:gd name="connsiteX189" fmla="*/ 2273393 w 12192000"/>
              <a:gd name="connsiteY189" fmla="*/ 4883565 h 5096785"/>
              <a:gd name="connsiteX190" fmla="*/ 2269523 w 12192000"/>
              <a:gd name="connsiteY190" fmla="*/ 4884442 h 5096785"/>
              <a:gd name="connsiteX191" fmla="*/ 2256015 w 12192000"/>
              <a:gd name="connsiteY191" fmla="*/ 4883014 h 5096785"/>
              <a:gd name="connsiteX192" fmla="*/ 2249731 w 12192000"/>
              <a:gd name="connsiteY192" fmla="*/ 4888778 h 5096785"/>
              <a:gd name="connsiteX193" fmla="*/ 2227629 w 12192000"/>
              <a:gd name="connsiteY193" fmla="*/ 4891047 h 5096785"/>
              <a:gd name="connsiteX194" fmla="*/ 2203460 w 12192000"/>
              <a:gd name="connsiteY194" fmla="*/ 4886696 h 5096785"/>
              <a:gd name="connsiteX195" fmla="*/ 2091528 w 12192000"/>
              <a:gd name="connsiteY195" fmla="*/ 4859155 h 5096785"/>
              <a:gd name="connsiteX196" fmla="*/ 2022901 w 12192000"/>
              <a:gd name="connsiteY196" fmla="*/ 4846594 h 5096785"/>
              <a:gd name="connsiteX197" fmla="*/ 1994227 w 12192000"/>
              <a:gd name="connsiteY197" fmla="*/ 4847973 h 5096785"/>
              <a:gd name="connsiteX198" fmla="*/ 1955936 w 12192000"/>
              <a:gd name="connsiteY198" fmla="*/ 4845765 h 5096785"/>
              <a:gd name="connsiteX199" fmla="*/ 1741924 w 12192000"/>
              <a:gd name="connsiteY199" fmla="*/ 4808054 h 5096785"/>
              <a:gd name="connsiteX200" fmla="*/ 1734410 w 12192000"/>
              <a:gd name="connsiteY200" fmla="*/ 4811675 h 5096785"/>
              <a:gd name="connsiteX201" fmla="*/ 1691423 w 12192000"/>
              <a:gd name="connsiteY201" fmla="*/ 4802777 h 5096785"/>
              <a:gd name="connsiteX202" fmla="*/ 1554504 w 12192000"/>
              <a:gd name="connsiteY202" fmla="*/ 4739985 h 5096785"/>
              <a:gd name="connsiteX203" fmla="*/ 1470119 w 12192000"/>
              <a:gd name="connsiteY203" fmla="*/ 4723470 h 5096785"/>
              <a:gd name="connsiteX204" fmla="*/ 1437967 w 12192000"/>
              <a:gd name="connsiteY204" fmla="*/ 4722710 h 5096785"/>
              <a:gd name="connsiteX205" fmla="*/ 1384234 w 12192000"/>
              <a:gd name="connsiteY205" fmla="*/ 4721117 h 5096785"/>
              <a:gd name="connsiteX206" fmla="*/ 1338647 w 12192000"/>
              <a:gd name="connsiteY206" fmla="*/ 4732483 h 5096785"/>
              <a:gd name="connsiteX207" fmla="*/ 1295869 w 12192000"/>
              <a:gd name="connsiteY207" fmla="*/ 4726175 h 5096785"/>
              <a:gd name="connsiteX208" fmla="*/ 1292949 w 12192000"/>
              <a:gd name="connsiteY208" fmla="*/ 4708469 h 5096785"/>
              <a:gd name="connsiteX209" fmla="*/ 1244908 w 12192000"/>
              <a:gd name="connsiteY209" fmla="*/ 4706993 h 5096785"/>
              <a:gd name="connsiteX210" fmla="*/ 1171266 w 12192000"/>
              <a:gd name="connsiteY210" fmla="*/ 4706535 h 5096785"/>
              <a:gd name="connsiteX211" fmla="*/ 1160868 w 12192000"/>
              <a:gd name="connsiteY211" fmla="*/ 4701936 h 5096785"/>
              <a:gd name="connsiteX212" fmla="*/ 1147599 w 12192000"/>
              <a:gd name="connsiteY212" fmla="*/ 4714833 h 5096785"/>
              <a:gd name="connsiteX213" fmla="*/ 1119603 w 12192000"/>
              <a:gd name="connsiteY213" fmla="*/ 4721303 h 5096785"/>
              <a:gd name="connsiteX214" fmla="*/ 997851 w 12192000"/>
              <a:gd name="connsiteY214" fmla="*/ 4722336 h 5096785"/>
              <a:gd name="connsiteX215" fmla="*/ 976455 w 12192000"/>
              <a:gd name="connsiteY215" fmla="*/ 4726407 h 5096785"/>
              <a:gd name="connsiteX216" fmla="*/ 949939 w 12192000"/>
              <a:gd name="connsiteY216" fmla="*/ 4719699 h 5096785"/>
              <a:gd name="connsiteX217" fmla="*/ 894148 w 12192000"/>
              <a:gd name="connsiteY217" fmla="*/ 4710406 h 5096785"/>
              <a:gd name="connsiteX218" fmla="*/ 857990 w 12192000"/>
              <a:gd name="connsiteY218" fmla="*/ 4696844 h 5096785"/>
              <a:gd name="connsiteX219" fmla="*/ 848649 w 12192000"/>
              <a:gd name="connsiteY219" fmla="*/ 4704021 h 5096785"/>
              <a:gd name="connsiteX220" fmla="*/ 826436 w 12192000"/>
              <a:gd name="connsiteY220" fmla="*/ 4707421 h 5096785"/>
              <a:gd name="connsiteX221" fmla="*/ 733052 w 12192000"/>
              <a:gd name="connsiteY221" fmla="*/ 4701884 h 5096785"/>
              <a:gd name="connsiteX222" fmla="*/ 716185 w 12192000"/>
              <a:gd name="connsiteY222" fmla="*/ 4703827 h 5096785"/>
              <a:gd name="connsiteX223" fmla="*/ 696663 w 12192000"/>
              <a:gd name="connsiteY223" fmla="*/ 4697420 h 5096785"/>
              <a:gd name="connsiteX224" fmla="*/ 582722 w 12192000"/>
              <a:gd name="connsiteY224" fmla="*/ 4658637 h 5096785"/>
              <a:gd name="connsiteX225" fmla="*/ 581118 w 12192000"/>
              <a:gd name="connsiteY225" fmla="*/ 4654120 h 5096785"/>
              <a:gd name="connsiteX226" fmla="*/ 546453 w 12192000"/>
              <a:gd name="connsiteY226" fmla="*/ 4652542 h 5096785"/>
              <a:gd name="connsiteX227" fmla="*/ 536773 w 12192000"/>
              <a:gd name="connsiteY227" fmla="*/ 4644609 h 5096785"/>
              <a:gd name="connsiteX228" fmla="*/ 518899 w 12192000"/>
              <a:gd name="connsiteY228" fmla="*/ 4642839 h 5096785"/>
              <a:gd name="connsiteX229" fmla="*/ 388896 w 12192000"/>
              <a:gd name="connsiteY229" fmla="*/ 4619173 h 5096785"/>
              <a:gd name="connsiteX230" fmla="*/ 366479 w 12192000"/>
              <a:gd name="connsiteY230" fmla="*/ 4618896 h 5096785"/>
              <a:gd name="connsiteX231" fmla="*/ 342781 w 12192000"/>
              <a:gd name="connsiteY231" fmla="*/ 4601239 h 5096785"/>
              <a:gd name="connsiteX232" fmla="*/ 255925 w 12192000"/>
              <a:gd name="connsiteY232" fmla="*/ 4598685 h 5096785"/>
              <a:gd name="connsiteX233" fmla="*/ 226919 w 12192000"/>
              <a:gd name="connsiteY233" fmla="*/ 4598460 h 5096785"/>
              <a:gd name="connsiteX234" fmla="*/ 213925 w 12192000"/>
              <a:gd name="connsiteY234" fmla="*/ 4597783 h 5096785"/>
              <a:gd name="connsiteX235" fmla="*/ 215196 w 12192000"/>
              <a:gd name="connsiteY235" fmla="*/ 4588576 h 5096785"/>
              <a:gd name="connsiteX236" fmla="*/ 180214 w 12192000"/>
              <a:gd name="connsiteY236" fmla="*/ 4583701 h 5096785"/>
              <a:gd name="connsiteX237" fmla="*/ 83203 w 12192000"/>
              <a:gd name="connsiteY237" fmla="*/ 4531664 h 5096785"/>
              <a:gd name="connsiteX238" fmla="*/ 4106 w 12192000"/>
              <a:gd name="connsiteY238" fmla="*/ 4517202 h 5096785"/>
              <a:gd name="connsiteX239" fmla="*/ 0 w 12192000"/>
              <a:gd name="connsiteY239" fmla="*/ 4516084 h 5096785"/>
              <a:gd name="connsiteX240" fmla="*/ 0 w 12192000"/>
              <a:gd name="connsiteY240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338647 w 12192000"/>
              <a:gd name="connsiteY205" fmla="*/ 4732483 h 5096785"/>
              <a:gd name="connsiteX206" fmla="*/ 1295869 w 12192000"/>
              <a:gd name="connsiteY206" fmla="*/ 4726175 h 5096785"/>
              <a:gd name="connsiteX207" fmla="*/ 1292949 w 12192000"/>
              <a:gd name="connsiteY207" fmla="*/ 4708469 h 5096785"/>
              <a:gd name="connsiteX208" fmla="*/ 1244908 w 12192000"/>
              <a:gd name="connsiteY208" fmla="*/ 4706993 h 5096785"/>
              <a:gd name="connsiteX209" fmla="*/ 1171266 w 12192000"/>
              <a:gd name="connsiteY209" fmla="*/ 4706535 h 5096785"/>
              <a:gd name="connsiteX210" fmla="*/ 1160868 w 12192000"/>
              <a:gd name="connsiteY210" fmla="*/ 4701936 h 5096785"/>
              <a:gd name="connsiteX211" fmla="*/ 1147599 w 12192000"/>
              <a:gd name="connsiteY211" fmla="*/ 4714833 h 5096785"/>
              <a:gd name="connsiteX212" fmla="*/ 1119603 w 12192000"/>
              <a:gd name="connsiteY212" fmla="*/ 4721303 h 5096785"/>
              <a:gd name="connsiteX213" fmla="*/ 997851 w 12192000"/>
              <a:gd name="connsiteY213" fmla="*/ 4722336 h 5096785"/>
              <a:gd name="connsiteX214" fmla="*/ 976455 w 12192000"/>
              <a:gd name="connsiteY214" fmla="*/ 4726407 h 5096785"/>
              <a:gd name="connsiteX215" fmla="*/ 949939 w 12192000"/>
              <a:gd name="connsiteY215" fmla="*/ 4719699 h 5096785"/>
              <a:gd name="connsiteX216" fmla="*/ 894148 w 12192000"/>
              <a:gd name="connsiteY216" fmla="*/ 4710406 h 5096785"/>
              <a:gd name="connsiteX217" fmla="*/ 857990 w 12192000"/>
              <a:gd name="connsiteY217" fmla="*/ 4696844 h 5096785"/>
              <a:gd name="connsiteX218" fmla="*/ 848649 w 12192000"/>
              <a:gd name="connsiteY218" fmla="*/ 4704021 h 5096785"/>
              <a:gd name="connsiteX219" fmla="*/ 826436 w 12192000"/>
              <a:gd name="connsiteY219" fmla="*/ 4707421 h 5096785"/>
              <a:gd name="connsiteX220" fmla="*/ 733052 w 12192000"/>
              <a:gd name="connsiteY220" fmla="*/ 4701884 h 5096785"/>
              <a:gd name="connsiteX221" fmla="*/ 716185 w 12192000"/>
              <a:gd name="connsiteY221" fmla="*/ 4703827 h 5096785"/>
              <a:gd name="connsiteX222" fmla="*/ 696663 w 12192000"/>
              <a:gd name="connsiteY222" fmla="*/ 4697420 h 5096785"/>
              <a:gd name="connsiteX223" fmla="*/ 582722 w 12192000"/>
              <a:gd name="connsiteY223" fmla="*/ 4658637 h 5096785"/>
              <a:gd name="connsiteX224" fmla="*/ 581118 w 12192000"/>
              <a:gd name="connsiteY224" fmla="*/ 4654120 h 5096785"/>
              <a:gd name="connsiteX225" fmla="*/ 546453 w 12192000"/>
              <a:gd name="connsiteY225" fmla="*/ 4652542 h 5096785"/>
              <a:gd name="connsiteX226" fmla="*/ 536773 w 12192000"/>
              <a:gd name="connsiteY226" fmla="*/ 4644609 h 5096785"/>
              <a:gd name="connsiteX227" fmla="*/ 518899 w 12192000"/>
              <a:gd name="connsiteY227" fmla="*/ 4642839 h 5096785"/>
              <a:gd name="connsiteX228" fmla="*/ 388896 w 12192000"/>
              <a:gd name="connsiteY228" fmla="*/ 4619173 h 5096785"/>
              <a:gd name="connsiteX229" fmla="*/ 366479 w 12192000"/>
              <a:gd name="connsiteY229" fmla="*/ 4618896 h 5096785"/>
              <a:gd name="connsiteX230" fmla="*/ 342781 w 12192000"/>
              <a:gd name="connsiteY230" fmla="*/ 4601239 h 5096785"/>
              <a:gd name="connsiteX231" fmla="*/ 255925 w 12192000"/>
              <a:gd name="connsiteY231" fmla="*/ 4598685 h 5096785"/>
              <a:gd name="connsiteX232" fmla="*/ 226919 w 12192000"/>
              <a:gd name="connsiteY232" fmla="*/ 4598460 h 5096785"/>
              <a:gd name="connsiteX233" fmla="*/ 213925 w 12192000"/>
              <a:gd name="connsiteY233" fmla="*/ 4597783 h 5096785"/>
              <a:gd name="connsiteX234" fmla="*/ 215196 w 12192000"/>
              <a:gd name="connsiteY234" fmla="*/ 4588576 h 5096785"/>
              <a:gd name="connsiteX235" fmla="*/ 180214 w 12192000"/>
              <a:gd name="connsiteY235" fmla="*/ 4583701 h 5096785"/>
              <a:gd name="connsiteX236" fmla="*/ 83203 w 12192000"/>
              <a:gd name="connsiteY236" fmla="*/ 4531664 h 5096785"/>
              <a:gd name="connsiteX237" fmla="*/ 4106 w 12192000"/>
              <a:gd name="connsiteY237" fmla="*/ 4517202 h 5096785"/>
              <a:gd name="connsiteX238" fmla="*/ 0 w 12192000"/>
              <a:gd name="connsiteY238" fmla="*/ 4516084 h 5096785"/>
              <a:gd name="connsiteX239" fmla="*/ 0 w 12192000"/>
              <a:gd name="connsiteY23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338647 w 12192000"/>
              <a:gd name="connsiteY205" fmla="*/ 4732483 h 5096785"/>
              <a:gd name="connsiteX206" fmla="*/ 1295869 w 12192000"/>
              <a:gd name="connsiteY206" fmla="*/ 4726175 h 5096785"/>
              <a:gd name="connsiteX207" fmla="*/ 1292949 w 12192000"/>
              <a:gd name="connsiteY207" fmla="*/ 4708469 h 5096785"/>
              <a:gd name="connsiteX208" fmla="*/ 1244908 w 12192000"/>
              <a:gd name="connsiteY208" fmla="*/ 4706993 h 5096785"/>
              <a:gd name="connsiteX209" fmla="*/ 1171266 w 12192000"/>
              <a:gd name="connsiteY209" fmla="*/ 4706535 h 5096785"/>
              <a:gd name="connsiteX210" fmla="*/ 1160868 w 12192000"/>
              <a:gd name="connsiteY210" fmla="*/ 4701936 h 5096785"/>
              <a:gd name="connsiteX211" fmla="*/ 1147599 w 12192000"/>
              <a:gd name="connsiteY211" fmla="*/ 4714833 h 5096785"/>
              <a:gd name="connsiteX212" fmla="*/ 1119603 w 12192000"/>
              <a:gd name="connsiteY212" fmla="*/ 4721303 h 5096785"/>
              <a:gd name="connsiteX213" fmla="*/ 997851 w 12192000"/>
              <a:gd name="connsiteY213" fmla="*/ 4722336 h 5096785"/>
              <a:gd name="connsiteX214" fmla="*/ 976455 w 12192000"/>
              <a:gd name="connsiteY214" fmla="*/ 4726407 h 5096785"/>
              <a:gd name="connsiteX215" fmla="*/ 949939 w 12192000"/>
              <a:gd name="connsiteY215" fmla="*/ 4719699 h 5096785"/>
              <a:gd name="connsiteX216" fmla="*/ 894148 w 12192000"/>
              <a:gd name="connsiteY216" fmla="*/ 4710406 h 5096785"/>
              <a:gd name="connsiteX217" fmla="*/ 857990 w 12192000"/>
              <a:gd name="connsiteY217" fmla="*/ 4696844 h 5096785"/>
              <a:gd name="connsiteX218" fmla="*/ 848649 w 12192000"/>
              <a:gd name="connsiteY218" fmla="*/ 4704021 h 5096785"/>
              <a:gd name="connsiteX219" fmla="*/ 826436 w 12192000"/>
              <a:gd name="connsiteY219" fmla="*/ 4707421 h 5096785"/>
              <a:gd name="connsiteX220" fmla="*/ 733052 w 12192000"/>
              <a:gd name="connsiteY220" fmla="*/ 4701884 h 5096785"/>
              <a:gd name="connsiteX221" fmla="*/ 716185 w 12192000"/>
              <a:gd name="connsiteY221" fmla="*/ 4703827 h 5096785"/>
              <a:gd name="connsiteX222" fmla="*/ 696663 w 12192000"/>
              <a:gd name="connsiteY222" fmla="*/ 4697420 h 5096785"/>
              <a:gd name="connsiteX223" fmla="*/ 582722 w 12192000"/>
              <a:gd name="connsiteY223" fmla="*/ 4658637 h 5096785"/>
              <a:gd name="connsiteX224" fmla="*/ 581118 w 12192000"/>
              <a:gd name="connsiteY224" fmla="*/ 4654120 h 5096785"/>
              <a:gd name="connsiteX225" fmla="*/ 546453 w 12192000"/>
              <a:gd name="connsiteY225" fmla="*/ 4652542 h 5096785"/>
              <a:gd name="connsiteX226" fmla="*/ 536773 w 12192000"/>
              <a:gd name="connsiteY226" fmla="*/ 4644609 h 5096785"/>
              <a:gd name="connsiteX227" fmla="*/ 388896 w 12192000"/>
              <a:gd name="connsiteY227" fmla="*/ 4619173 h 5096785"/>
              <a:gd name="connsiteX228" fmla="*/ 366479 w 12192000"/>
              <a:gd name="connsiteY228" fmla="*/ 4618896 h 5096785"/>
              <a:gd name="connsiteX229" fmla="*/ 342781 w 12192000"/>
              <a:gd name="connsiteY229" fmla="*/ 4601239 h 5096785"/>
              <a:gd name="connsiteX230" fmla="*/ 255925 w 12192000"/>
              <a:gd name="connsiteY230" fmla="*/ 4598685 h 5096785"/>
              <a:gd name="connsiteX231" fmla="*/ 226919 w 12192000"/>
              <a:gd name="connsiteY231" fmla="*/ 4598460 h 5096785"/>
              <a:gd name="connsiteX232" fmla="*/ 213925 w 12192000"/>
              <a:gd name="connsiteY232" fmla="*/ 4597783 h 5096785"/>
              <a:gd name="connsiteX233" fmla="*/ 215196 w 12192000"/>
              <a:gd name="connsiteY233" fmla="*/ 4588576 h 5096785"/>
              <a:gd name="connsiteX234" fmla="*/ 180214 w 12192000"/>
              <a:gd name="connsiteY234" fmla="*/ 4583701 h 5096785"/>
              <a:gd name="connsiteX235" fmla="*/ 83203 w 12192000"/>
              <a:gd name="connsiteY235" fmla="*/ 4531664 h 5096785"/>
              <a:gd name="connsiteX236" fmla="*/ 4106 w 12192000"/>
              <a:gd name="connsiteY236" fmla="*/ 4517202 h 5096785"/>
              <a:gd name="connsiteX237" fmla="*/ 0 w 12192000"/>
              <a:gd name="connsiteY237" fmla="*/ 4516084 h 5096785"/>
              <a:gd name="connsiteX238" fmla="*/ 0 w 12192000"/>
              <a:gd name="connsiteY238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338647 w 12192000"/>
              <a:gd name="connsiteY205" fmla="*/ 4732483 h 5096785"/>
              <a:gd name="connsiteX206" fmla="*/ 1295869 w 12192000"/>
              <a:gd name="connsiteY206" fmla="*/ 4726175 h 5096785"/>
              <a:gd name="connsiteX207" fmla="*/ 1292949 w 12192000"/>
              <a:gd name="connsiteY207" fmla="*/ 4708469 h 5096785"/>
              <a:gd name="connsiteX208" fmla="*/ 1244908 w 12192000"/>
              <a:gd name="connsiteY208" fmla="*/ 4706993 h 5096785"/>
              <a:gd name="connsiteX209" fmla="*/ 1171266 w 12192000"/>
              <a:gd name="connsiteY209" fmla="*/ 4706535 h 5096785"/>
              <a:gd name="connsiteX210" fmla="*/ 1160868 w 12192000"/>
              <a:gd name="connsiteY210" fmla="*/ 4701936 h 5096785"/>
              <a:gd name="connsiteX211" fmla="*/ 1147599 w 12192000"/>
              <a:gd name="connsiteY211" fmla="*/ 4714833 h 5096785"/>
              <a:gd name="connsiteX212" fmla="*/ 1119603 w 12192000"/>
              <a:gd name="connsiteY212" fmla="*/ 4721303 h 5096785"/>
              <a:gd name="connsiteX213" fmla="*/ 997851 w 12192000"/>
              <a:gd name="connsiteY213" fmla="*/ 4722336 h 5096785"/>
              <a:gd name="connsiteX214" fmla="*/ 976455 w 12192000"/>
              <a:gd name="connsiteY214" fmla="*/ 4726407 h 5096785"/>
              <a:gd name="connsiteX215" fmla="*/ 949939 w 12192000"/>
              <a:gd name="connsiteY215" fmla="*/ 4719699 h 5096785"/>
              <a:gd name="connsiteX216" fmla="*/ 894148 w 12192000"/>
              <a:gd name="connsiteY216" fmla="*/ 4710406 h 5096785"/>
              <a:gd name="connsiteX217" fmla="*/ 857990 w 12192000"/>
              <a:gd name="connsiteY217" fmla="*/ 4696844 h 5096785"/>
              <a:gd name="connsiteX218" fmla="*/ 848649 w 12192000"/>
              <a:gd name="connsiteY218" fmla="*/ 4704021 h 5096785"/>
              <a:gd name="connsiteX219" fmla="*/ 826436 w 12192000"/>
              <a:gd name="connsiteY219" fmla="*/ 4707421 h 5096785"/>
              <a:gd name="connsiteX220" fmla="*/ 733052 w 12192000"/>
              <a:gd name="connsiteY220" fmla="*/ 4701884 h 5096785"/>
              <a:gd name="connsiteX221" fmla="*/ 716185 w 12192000"/>
              <a:gd name="connsiteY221" fmla="*/ 4703827 h 5096785"/>
              <a:gd name="connsiteX222" fmla="*/ 582722 w 12192000"/>
              <a:gd name="connsiteY222" fmla="*/ 4658637 h 5096785"/>
              <a:gd name="connsiteX223" fmla="*/ 581118 w 12192000"/>
              <a:gd name="connsiteY223" fmla="*/ 4654120 h 5096785"/>
              <a:gd name="connsiteX224" fmla="*/ 546453 w 12192000"/>
              <a:gd name="connsiteY224" fmla="*/ 4652542 h 5096785"/>
              <a:gd name="connsiteX225" fmla="*/ 536773 w 12192000"/>
              <a:gd name="connsiteY225" fmla="*/ 4644609 h 5096785"/>
              <a:gd name="connsiteX226" fmla="*/ 388896 w 12192000"/>
              <a:gd name="connsiteY226" fmla="*/ 4619173 h 5096785"/>
              <a:gd name="connsiteX227" fmla="*/ 366479 w 12192000"/>
              <a:gd name="connsiteY227" fmla="*/ 4618896 h 5096785"/>
              <a:gd name="connsiteX228" fmla="*/ 342781 w 12192000"/>
              <a:gd name="connsiteY228" fmla="*/ 4601239 h 5096785"/>
              <a:gd name="connsiteX229" fmla="*/ 255925 w 12192000"/>
              <a:gd name="connsiteY229" fmla="*/ 4598685 h 5096785"/>
              <a:gd name="connsiteX230" fmla="*/ 226919 w 12192000"/>
              <a:gd name="connsiteY230" fmla="*/ 4598460 h 5096785"/>
              <a:gd name="connsiteX231" fmla="*/ 213925 w 12192000"/>
              <a:gd name="connsiteY231" fmla="*/ 4597783 h 5096785"/>
              <a:gd name="connsiteX232" fmla="*/ 215196 w 12192000"/>
              <a:gd name="connsiteY232" fmla="*/ 4588576 h 5096785"/>
              <a:gd name="connsiteX233" fmla="*/ 180214 w 12192000"/>
              <a:gd name="connsiteY233" fmla="*/ 4583701 h 5096785"/>
              <a:gd name="connsiteX234" fmla="*/ 83203 w 12192000"/>
              <a:gd name="connsiteY234" fmla="*/ 4531664 h 5096785"/>
              <a:gd name="connsiteX235" fmla="*/ 4106 w 12192000"/>
              <a:gd name="connsiteY235" fmla="*/ 4517202 h 5096785"/>
              <a:gd name="connsiteX236" fmla="*/ 0 w 12192000"/>
              <a:gd name="connsiteY236" fmla="*/ 4516084 h 5096785"/>
              <a:gd name="connsiteX237" fmla="*/ 0 w 12192000"/>
              <a:gd name="connsiteY237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338647 w 12192000"/>
              <a:gd name="connsiteY205" fmla="*/ 4732483 h 5096785"/>
              <a:gd name="connsiteX206" fmla="*/ 1295869 w 12192000"/>
              <a:gd name="connsiteY206" fmla="*/ 4726175 h 5096785"/>
              <a:gd name="connsiteX207" fmla="*/ 1292949 w 12192000"/>
              <a:gd name="connsiteY207" fmla="*/ 4708469 h 5096785"/>
              <a:gd name="connsiteX208" fmla="*/ 1244908 w 12192000"/>
              <a:gd name="connsiteY208" fmla="*/ 4706993 h 5096785"/>
              <a:gd name="connsiteX209" fmla="*/ 1171266 w 12192000"/>
              <a:gd name="connsiteY209" fmla="*/ 4706535 h 5096785"/>
              <a:gd name="connsiteX210" fmla="*/ 1160868 w 12192000"/>
              <a:gd name="connsiteY210" fmla="*/ 4701936 h 5096785"/>
              <a:gd name="connsiteX211" fmla="*/ 1147599 w 12192000"/>
              <a:gd name="connsiteY211" fmla="*/ 4714833 h 5096785"/>
              <a:gd name="connsiteX212" fmla="*/ 1119603 w 12192000"/>
              <a:gd name="connsiteY212" fmla="*/ 4721303 h 5096785"/>
              <a:gd name="connsiteX213" fmla="*/ 997851 w 12192000"/>
              <a:gd name="connsiteY213" fmla="*/ 4722336 h 5096785"/>
              <a:gd name="connsiteX214" fmla="*/ 976455 w 12192000"/>
              <a:gd name="connsiteY214" fmla="*/ 4726407 h 5096785"/>
              <a:gd name="connsiteX215" fmla="*/ 949939 w 12192000"/>
              <a:gd name="connsiteY215" fmla="*/ 4719699 h 5096785"/>
              <a:gd name="connsiteX216" fmla="*/ 894148 w 12192000"/>
              <a:gd name="connsiteY216" fmla="*/ 4710406 h 5096785"/>
              <a:gd name="connsiteX217" fmla="*/ 857990 w 12192000"/>
              <a:gd name="connsiteY217" fmla="*/ 4696844 h 5096785"/>
              <a:gd name="connsiteX218" fmla="*/ 848649 w 12192000"/>
              <a:gd name="connsiteY218" fmla="*/ 4704021 h 5096785"/>
              <a:gd name="connsiteX219" fmla="*/ 826436 w 12192000"/>
              <a:gd name="connsiteY219" fmla="*/ 4707421 h 5096785"/>
              <a:gd name="connsiteX220" fmla="*/ 733052 w 12192000"/>
              <a:gd name="connsiteY220" fmla="*/ 4701884 h 5096785"/>
              <a:gd name="connsiteX221" fmla="*/ 716185 w 12192000"/>
              <a:gd name="connsiteY221" fmla="*/ 4648168 h 5096785"/>
              <a:gd name="connsiteX222" fmla="*/ 582722 w 12192000"/>
              <a:gd name="connsiteY222" fmla="*/ 4658637 h 5096785"/>
              <a:gd name="connsiteX223" fmla="*/ 581118 w 12192000"/>
              <a:gd name="connsiteY223" fmla="*/ 4654120 h 5096785"/>
              <a:gd name="connsiteX224" fmla="*/ 546453 w 12192000"/>
              <a:gd name="connsiteY224" fmla="*/ 4652542 h 5096785"/>
              <a:gd name="connsiteX225" fmla="*/ 536773 w 12192000"/>
              <a:gd name="connsiteY225" fmla="*/ 4644609 h 5096785"/>
              <a:gd name="connsiteX226" fmla="*/ 388896 w 12192000"/>
              <a:gd name="connsiteY226" fmla="*/ 4619173 h 5096785"/>
              <a:gd name="connsiteX227" fmla="*/ 366479 w 12192000"/>
              <a:gd name="connsiteY227" fmla="*/ 4618896 h 5096785"/>
              <a:gd name="connsiteX228" fmla="*/ 342781 w 12192000"/>
              <a:gd name="connsiteY228" fmla="*/ 4601239 h 5096785"/>
              <a:gd name="connsiteX229" fmla="*/ 255925 w 12192000"/>
              <a:gd name="connsiteY229" fmla="*/ 4598685 h 5096785"/>
              <a:gd name="connsiteX230" fmla="*/ 226919 w 12192000"/>
              <a:gd name="connsiteY230" fmla="*/ 4598460 h 5096785"/>
              <a:gd name="connsiteX231" fmla="*/ 213925 w 12192000"/>
              <a:gd name="connsiteY231" fmla="*/ 4597783 h 5096785"/>
              <a:gd name="connsiteX232" fmla="*/ 215196 w 12192000"/>
              <a:gd name="connsiteY232" fmla="*/ 4588576 h 5096785"/>
              <a:gd name="connsiteX233" fmla="*/ 180214 w 12192000"/>
              <a:gd name="connsiteY233" fmla="*/ 4583701 h 5096785"/>
              <a:gd name="connsiteX234" fmla="*/ 83203 w 12192000"/>
              <a:gd name="connsiteY234" fmla="*/ 4531664 h 5096785"/>
              <a:gd name="connsiteX235" fmla="*/ 4106 w 12192000"/>
              <a:gd name="connsiteY235" fmla="*/ 4517202 h 5096785"/>
              <a:gd name="connsiteX236" fmla="*/ 0 w 12192000"/>
              <a:gd name="connsiteY236" fmla="*/ 4516084 h 5096785"/>
              <a:gd name="connsiteX237" fmla="*/ 0 w 12192000"/>
              <a:gd name="connsiteY237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295869 w 12192000"/>
              <a:gd name="connsiteY205" fmla="*/ 4726175 h 5096785"/>
              <a:gd name="connsiteX206" fmla="*/ 1292949 w 12192000"/>
              <a:gd name="connsiteY206" fmla="*/ 4708469 h 5096785"/>
              <a:gd name="connsiteX207" fmla="*/ 1244908 w 12192000"/>
              <a:gd name="connsiteY207" fmla="*/ 4706993 h 5096785"/>
              <a:gd name="connsiteX208" fmla="*/ 1171266 w 12192000"/>
              <a:gd name="connsiteY208" fmla="*/ 4706535 h 5096785"/>
              <a:gd name="connsiteX209" fmla="*/ 1160868 w 12192000"/>
              <a:gd name="connsiteY209" fmla="*/ 4701936 h 5096785"/>
              <a:gd name="connsiteX210" fmla="*/ 1147599 w 12192000"/>
              <a:gd name="connsiteY210" fmla="*/ 4714833 h 5096785"/>
              <a:gd name="connsiteX211" fmla="*/ 1119603 w 12192000"/>
              <a:gd name="connsiteY211" fmla="*/ 4721303 h 5096785"/>
              <a:gd name="connsiteX212" fmla="*/ 997851 w 12192000"/>
              <a:gd name="connsiteY212" fmla="*/ 4722336 h 5096785"/>
              <a:gd name="connsiteX213" fmla="*/ 976455 w 12192000"/>
              <a:gd name="connsiteY213" fmla="*/ 4726407 h 5096785"/>
              <a:gd name="connsiteX214" fmla="*/ 949939 w 12192000"/>
              <a:gd name="connsiteY214" fmla="*/ 4719699 h 5096785"/>
              <a:gd name="connsiteX215" fmla="*/ 894148 w 12192000"/>
              <a:gd name="connsiteY215" fmla="*/ 4710406 h 5096785"/>
              <a:gd name="connsiteX216" fmla="*/ 857990 w 12192000"/>
              <a:gd name="connsiteY216" fmla="*/ 4696844 h 5096785"/>
              <a:gd name="connsiteX217" fmla="*/ 848649 w 12192000"/>
              <a:gd name="connsiteY217" fmla="*/ 4704021 h 5096785"/>
              <a:gd name="connsiteX218" fmla="*/ 826436 w 12192000"/>
              <a:gd name="connsiteY218" fmla="*/ 4707421 h 5096785"/>
              <a:gd name="connsiteX219" fmla="*/ 733052 w 12192000"/>
              <a:gd name="connsiteY219" fmla="*/ 4701884 h 5096785"/>
              <a:gd name="connsiteX220" fmla="*/ 716185 w 12192000"/>
              <a:gd name="connsiteY220" fmla="*/ 4648168 h 5096785"/>
              <a:gd name="connsiteX221" fmla="*/ 582722 w 12192000"/>
              <a:gd name="connsiteY221" fmla="*/ 4658637 h 5096785"/>
              <a:gd name="connsiteX222" fmla="*/ 581118 w 12192000"/>
              <a:gd name="connsiteY222" fmla="*/ 4654120 h 5096785"/>
              <a:gd name="connsiteX223" fmla="*/ 546453 w 12192000"/>
              <a:gd name="connsiteY223" fmla="*/ 4652542 h 5096785"/>
              <a:gd name="connsiteX224" fmla="*/ 536773 w 12192000"/>
              <a:gd name="connsiteY224" fmla="*/ 4644609 h 5096785"/>
              <a:gd name="connsiteX225" fmla="*/ 388896 w 12192000"/>
              <a:gd name="connsiteY225" fmla="*/ 4619173 h 5096785"/>
              <a:gd name="connsiteX226" fmla="*/ 366479 w 12192000"/>
              <a:gd name="connsiteY226" fmla="*/ 4618896 h 5096785"/>
              <a:gd name="connsiteX227" fmla="*/ 342781 w 12192000"/>
              <a:gd name="connsiteY227" fmla="*/ 4601239 h 5096785"/>
              <a:gd name="connsiteX228" fmla="*/ 255925 w 12192000"/>
              <a:gd name="connsiteY228" fmla="*/ 4598685 h 5096785"/>
              <a:gd name="connsiteX229" fmla="*/ 226919 w 12192000"/>
              <a:gd name="connsiteY229" fmla="*/ 4598460 h 5096785"/>
              <a:gd name="connsiteX230" fmla="*/ 213925 w 12192000"/>
              <a:gd name="connsiteY230" fmla="*/ 4597783 h 5096785"/>
              <a:gd name="connsiteX231" fmla="*/ 215196 w 12192000"/>
              <a:gd name="connsiteY231" fmla="*/ 4588576 h 5096785"/>
              <a:gd name="connsiteX232" fmla="*/ 180214 w 12192000"/>
              <a:gd name="connsiteY232" fmla="*/ 4583701 h 5096785"/>
              <a:gd name="connsiteX233" fmla="*/ 83203 w 12192000"/>
              <a:gd name="connsiteY233" fmla="*/ 4531664 h 5096785"/>
              <a:gd name="connsiteX234" fmla="*/ 4106 w 12192000"/>
              <a:gd name="connsiteY234" fmla="*/ 4517202 h 5096785"/>
              <a:gd name="connsiteX235" fmla="*/ 0 w 12192000"/>
              <a:gd name="connsiteY235" fmla="*/ 4516084 h 5096785"/>
              <a:gd name="connsiteX236" fmla="*/ 0 w 12192000"/>
              <a:gd name="connsiteY23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384234 w 12192000"/>
              <a:gd name="connsiteY204" fmla="*/ 4721117 h 5096785"/>
              <a:gd name="connsiteX205" fmla="*/ 1295869 w 12192000"/>
              <a:gd name="connsiteY205" fmla="*/ 4726175 h 5096785"/>
              <a:gd name="connsiteX206" fmla="*/ 1292949 w 12192000"/>
              <a:gd name="connsiteY206" fmla="*/ 4684615 h 5096785"/>
              <a:gd name="connsiteX207" fmla="*/ 1244908 w 12192000"/>
              <a:gd name="connsiteY207" fmla="*/ 4706993 h 5096785"/>
              <a:gd name="connsiteX208" fmla="*/ 1171266 w 12192000"/>
              <a:gd name="connsiteY208" fmla="*/ 4706535 h 5096785"/>
              <a:gd name="connsiteX209" fmla="*/ 1160868 w 12192000"/>
              <a:gd name="connsiteY209" fmla="*/ 4701936 h 5096785"/>
              <a:gd name="connsiteX210" fmla="*/ 1147599 w 12192000"/>
              <a:gd name="connsiteY210" fmla="*/ 4714833 h 5096785"/>
              <a:gd name="connsiteX211" fmla="*/ 1119603 w 12192000"/>
              <a:gd name="connsiteY211" fmla="*/ 4721303 h 5096785"/>
              <a:gd name="connsiteX212" fmla="*/ 997851 w 12192000"/>
              <a:gd name="connsiteY212" fmla="*/ 4722336 h 5096785"/>
              <a:gd name="connsiteX213" fmla="*/ 976455 w 12192000"/>
              <a:gd name="connsiteY213" fmla="*/ 4726407 h 5096785"/>
              <a:gd name="connsiteX214" fmla="*/ 949939 w 12192000"/>
              <a:gd name="connsiteY214" fmla="*/ 4719699 h 5096785"/>
              <a:gd name="connsiteX215" fmla="*/ 894148 w 12192000"/>
              <a:gd name="connsiteY215" fmla="*/ 4710406 h 5096785"/>
              <a:gd name="connsiteX216" fmla="*/ 857990 w 12192000"/>
              <a:gd name="connsiteY216" fmla="*/ 4696844 h 5096785"/>
              <a:gd name="connsiteX217" fmla="*/ 848649 w 12192000"/>
              <a:gd name="connsiteY217" fmla="*/ 4704021 h 5096785"/>
              <a:gd name="connsiteX218" fmla="*/ 826436 w 12192000"/>
              <a:gd name="connsiteY218" fmla="*/ 4707421 h 5096785"/>
              <a:gd name="connsiteX219" fmla="*/ 733052 w 12192000"/>
              <a:gd name="connsiteY219" fmla="*/ 4701884 h 5096785"/>
              <a:gd name="connsiteX220" fmla="*/ 716185 w 12192000"/>
              <a:gd name="connsiteY220" fmla="*/ 4648168 h 5096785"/>
              <a:gd name="connsiteX221" fmla="*/ 582722 w 12192000"/>
              <a:gd name="connsiteY221" fmla="*/ 4658637 h 5096785"/>
              <a:gd name="connsiteX222" fmla="*/ 581118 w 12192000"/>
              <a:gd name="connsiteY222" fmla="*/ 4654120 h 5096785"/>
              <a:gd name="connsiteX223" fmla="*/ 546453 w 12192000"/>
              <a:gd name="connsiteY223" fmla="*/ 4652542 h 5096785"/>
              <a:gd name="connsiteX224" fmla="*/ 536773 w 12192000"/>
              <a:gd name="connsiteY224" fmla="*/ 4644609 h 5096785"/>
              <a:gd name="connsiteX225" fmla="*/ 388896 w 12192000"/>
              <a:gd name="connsiteY225" fmla="*/ 4619173 h 5096785"/>
              <a:gd name="connsiteX226" fmla="*/ 366479 w 12192000"/>
              <a:gd name="connsiteY226" fmla="*/ 4618896 h 5096785"/>
              <a:gd name="connsiteX227" fmla="*/ 342781 w 12192000"/>
              <a:gd name="connsiteY227" fmla="*/ 4601239 h 5096785"/>
              <a:gd name="connsiteX228" fmla="*/ 255925 w 12192000"/>
              <a:gd name="connsiteY228" fmla="*/ 4598685 h 5096785"/>
              <a:gd name="connsiteX229" fmla="*/ 226919 w 12192000"/>
              <a:gd name="connsiteY229" fmla="*/ 4598460 h 5096785"/>
              <a:gd name="connsiteX230" fmla="*/ 213925 w 12192000"/>
              <a:gd name="connsiteY230" fmla="*/ 4597783 h 5096785"/>
              <a:gd name="connsiteX231" fmla="*/ 215196 w 12192000"/>
              <a:gd name="connsiteY231" fmla="*/ 4588576 h 5096785"/>
              <a:gd name="connsiteX232" fmla="*/ 180214 w 12192000"/>
              <a:gd name="connsiteY232" fmla="*/ 4583701 h 5096785"/>
              <a:gd name="connsiteX233" fmla="*/ 83203 w 12192000"/>
              <a:gd name="connsiteY233" fmla="*/ 4531664 h 5096785"/>
              <a:gd name="connsiteX234" fmla="*/ 4106 w 12192000"/>
              <a:gd name="connsiteY234" fmla="*/ 4517202 h 5096785"/>
              <a:gd name="connsiteX235" fmla="*/ 0 w 12192000"/>
              <a:gd name="connsiteY235" fmla="*/ 4516084 h 5096785"/>
              <a:gd name="connsiteX236" fmla="*/ 0 w 12192000"/>
              <a:gd name="connsiteY236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17780 w 12192000"/>
              <a:gd name="connsiteY138" fmla="*/ 5045175 h 5096785"/>
              <a:gd name="connsiteX139" fmla="*/ 3960074 w 12192000"/>
              <a:gd name="connsiteY139" fmla="*/ 5050708 h 5096785"/>
              <a:gd name="connsiteX140" fmla="*/ 3947260 w 12192000"/>
              <a:gd name="connsiteY140" fmla="*/ 5041167 h 5096785"/>
              <a:gd name="connsiteX141" fmla="*/ 3931969 w 12192000"/>
              <a:gd name="connsiteY141" fmla="*/ 5035902 h 5096785"/>
              <a:gd name="connsiteX142" fmla="*/ 3929836 w 12192000"/>
              <a:gd name="connsiteY142" fmla="*/ 5036901 h 5096785"/>
              <a:gd name="connsiteX143" fmla="*/ 3911296 w 12192000"/>
              <a:gd name="connsiteY143" fmla="*/ 5035663 h 5096785"/>
              <a:gd name="connsiteX144" fmla="*/ 3907746 w 12192000"/>
              <a:gd name="connsiteY144" fmla="*/ 5032107 h 5096785"/>
              <a:gd name="connsiteX145" fmla="*/ 3895182 w 12192000"/>
              <a:gd name="connsiteY145" fmla="*/ 5030229 h 5096785"/>
              <a:gd name="connsiteX146" fmla="*/ 3870866 w 12192000"/>
              <a:gd name="connsiteY146" fmla="*/ 5023753 h 5096785"/>
              <a:gd name="connsiteX147" fmla="*/ 3865913 w 12192000"/>
              <a:gd name="connsiteY147" fmla="*/ 5025143 h 5096785"/>
              <a:gd name="connsiteX148" fmla="*/ 3828606 w 12192000"/>
              <a:gd name="connsiteY148" fmla="*/ 5019426 h 5096785"/>
              <a:gd name="connsiteX149" fmla="*/ 3827901 w 12192000"/>
              <a:gd name="connsiteY149" fmla="*/ 5020583 h 5096785"/>
              <a:gd name="connsiteX150" fmla="*/ 3816543 w 12192000"/>
              <a:gd name="connsiteY150" fmla="*/ 5024366 h 5096785"/>
              <a:gd name="connsiteX151" fmla="*/ 3795278 w 12192000"/>
              <a:gd name="connsiteY151" fmla="*/ 5028779 h 5096785"/>
              <a:gd name="connsiteX152" fmla="*/ 3743858 w 12192000"/>
              <a:gd name="connsiteY152" fmla="*/ 5054237 h 5096785"/>
              <a:gd name="connsiteX153" fmla="*/ 3704945 w 12192000"/>
              <a:gd name="connsiteY153" fmla="*/ 5048413 h 5096785"/>
              <a:gd name="connsiteX154" fmla="*/ 3696992 w 12192000"/>
              <a:gd name="connsiteY154" fmla="*/ 5047914 h 5096785"/>
              <a:gd name="connsiteX155" fmla="*/ 3696780 w 12192000"/>
              <a:gd name="connsiteY155" fmla="*/ 5048181 h 5096785"/>
              <a:gd name="connsiteX156" fmla="*/ 3688290 w 12192000"/>
              <a:gd name="connsiteY156" fmla="*/ 5048204 h 5096785"/>
              <a:gd name="connsiteX157" fmla="*/ 3682486 w 12192000"/>
              <a:gd name="connsiteY157" fmla="*/ 5047000 h 5096785"/>
              <a:gd name="connsiteX158" fmla="*/ 3667056 w 12192000"/>
              <a:gd name="connsiteY158" fmla="*/ 5046030 h 5096785"/>
              <a:gd name="connsiteX159" fmla="*/ 3661403 w 12192000"/>
              <a:gd name="connsiteY159" fmla="*/ 5047537 h 5096785"/>
              <a:gd name="connsiteX160" fmla="*/ 3658673 w 12192000"/>
              <a:gd name="connsiteY160" fmla="*/ 5050790 h 5096785"/>
              <a:gd name="connsiteX161" fmla="*/ 3657333 w 12192000"/>
              <a:gd name="connsiteY161" fmla="*/ 5050325 h 5096785"/>
              <a:gd name="connsiteX162" fmla="*/ 3626778 w 12192000"/>
              <a:gd name="connsiteY162" fmla="*/ 5057882 h 5096785"/>
              <a:gd name="connsiteX163" fmla="*/ 3560067 w 12192000"/>
              <a:gd name="connsiteY163" fmla="*/ 5064266 h 5096785"/>
              <a:gd name="connsiteX164" fmla="*/ 3522641 w 12192000"/>
              <a:gd name="connsiteY164" fmla="*/ 5063654 h 5096785"/>
              <a:gd name="connsiteX165" fmla="*/ 3419275 w 12192000"/>
              <a:gd name="connsiteY165" fmla="*/ 5066646 h 5096785"/>
              <a:gd name="connsiteX166" fmla="*/ 3314869 w 12192000"/>
              <a:gd name="connsiteY166" fmla="*/ 5073197 h 5096785"/>
              <a:gd name="connsiteX167" fmla="*/ 3259088 w 12192000"/>
              <a:gd name="connsiteY167" fmla="*/ 5096363 h 5096785"/>
              <a:gd name="connsiteX168" fmla="*/ 3253104 w 12192000"/>
              <a:gd name="connsiteY168" fmla="*/ 5096785 h 5096785"/>
              <a:gd name="connsiteX169" fmla="*/ 3238751 w 12192000"/>
              <a:gd name="connsiteY169" fmla="*/ 5092996 h 5096785"/>
              <a:gd name="connsiteX170" fmla="*/ 3233681 w 12192000"/>
              <a:gd name="connsiteY170" fmla="*/ 5090758 h 5096785"/>
              <a:gd name="connsiteX171" fmla="*/ 3225562 w 12192000"/>
              <a:gd name="connsiteY171" fmla="*/ 5089215 h 5096785"/>
              <a:gd name="connsiteX172" fmla="*/ 3225260 w 12192000"/>
              <a:gd name="connsiteY172" fmla="*/ 5089437 h 5096785"/>
              <a:gd name="connsiteX173" fmla="*/ 3217859 w 12192000"/>
              <a:gd name="connsiteY173" fmla="*/ 5087484 h 5096785"/>
              <a:gd name="connsiteX174" fmla="*/ 3182980 w 12192000"/>
              <a:gd name="connsiteY174" fmla="*/ 5074650 h 5096785"/>
              <a:gd name="connsiteX175" fmla="*/ 3055081 w 12192000"/>
              <a:gd name="connsiteY175" fmla="*/ 5080424 h 5096785"/>
              <a:gd name="connsiteX176" fmla="*/ 3049807 w 12192000"/>
              <a:gd name="connsiteY176" fmla="*/ 5080860 h 5096785"/>
              <a:gd name="connsiteX177" fmla="*/ 3029122 w 12192000"/>
              <a:gd name="connsiteY177" fmla="*/ 5070085 h 5096785"/>
              <a:gd name="connsiteX178" fmla="*/ 3017862 w 12192000"/>
              <a:gd name="connsiteY178" fmla="*/ 5065942 h 5096785"/>
              <a:gd name="connsiteX179" fmla="*/ 3015868 w 12192000"/>
              <a:gd name="connsiteY179" fmla="*/ 5061832 h 5096785"/>
              <a:gd name="connsiteX180" fmla="*/ 2998644 w 12192000"/>
              <a:gd name="connsiteY180" fmla="*/ 5057210 h 5096785"/>
              <a:gd name="connsiteX181" fmla="*/ 2996219 w 12192000"/>
              <a:gd name="connsiteY181" fmla="*/ 5057788 h 5096785"/>
              <a:gd name="connsiteX182" fmla="*/ 2983676 w 12192000"/>
              <a:gd name="connsiteY182" fmla="*/ 5049852 h 5096785"/>
              <a:gd name="connsiteX183" fmla="*/ 2903609 w 12192000"/>
              <a:gd name="connsiteY183" fmla="*/ 4998457 h 5096785"/>
              <a:gd name="connsiteX184" fmla="*/ 2758830 w 12192000"/>
              <a:gd name="connsiteY184" fmla="*/ 4974760 h 5096785"/>
              <a:gd name="connsiteX185" fmla="*/ 2532669 w 12192000"/>
              <a:gd name="connsiteY185" fmla="*/ 4940573 h 5096785"/>
              <a:gd name="connsiteX186" fmla="*/ 2389931 w 12192000"/>
              <a:gd name="connsiteY186" fmla="*/ 4905785 h 5096785"/>
              <a:gd name="connsiteX187" fmla="*/ 2335186 w 12192000"/>
              <a:gd name="connsiteY187" fmla="*/ 4902957 h 5096785"/>
              <a:gd name="connsiteX188" fmla="*/ 2273393 w 12192000"/>
              <a:gd name="connsiteY188" fmla="*/ 4883565 h 5096785"/>
              <a:gd name="connsiteX189" fmla="*/ 2269523 w 12192000"/>
              <a:gd name="connsiteY189" fmla="*/ 4884442 h 5096785"/>
              <a:gd name="connsiteX190" fmla="*/ 2256015 w 12192000"/>
              <a:gd name="connsiteY190" fmla="*/ 4883014 h 5096785"/>
              <a:gd name="connsiteX191" fmla="*/ 2249731 w 12192000"/>
              <a:gd name="connsiteY191" fmla="*/ 4888778 h 5096785"/>
              <a:gd name="connsiteX192" fmla="*/ 2227629 w 12192000"/>
              <a:gd name="connsiteY192" fmla="*/ 4891047 h 5096785"/>
              <a:gd name="connsiteX193" fmla="*/ 2203460 w 12192000"/>
              <a:gd name="connsiteY193" fmla="*/ 4886696 h 5096785"/>
              <a:gd name="connsiteX194" fmla="*/ 2091528 w 12192000"/>
              <a:gd name="connsiteY194" fmla="*/ 4859155 h 5096785"/>
              <a:gd name="connsiteX195" fmla="*/ 2022901 w 12192000"/>
              <a:gd name="connsiteY195" fmla="*/ 4846594 h 5096785"/>
              <a:gd name="connsiteX196" fmla="*/ 1994227 w 12192000"/>
              <a:gd name="connsiteY196" fmla="*/ 4847973 h 5096785"/>
              <a:gd name="connsiteX197" fmla="*/ 1955936 w 12192000"/>
              <a:gd name="connsiteY197" fmla="*/ 4845765 h 5096785"/>
              <a:gd name="connsiteX198" fmla="*/ 1741924 w 12192000"/>
              <a:gd name="connsiteY198" fmla="*/ 4808054 h 5096785"/>
              <a:gd name="connsiteX199" fmla="*/ 1734410 w 12192000"/>
              <a:gd name="connsiteY199" fmla="*/ 4811675 h 5096785"/>
              <a:gd name="connsiteX200" fmla="*/ 1691423 w 12192000"/>
              <a:gd name="connsiteY200" fmla="*/ 4802777 h 5096785"/>
              <a:gd name="connsiteX201" fmla="*/ 1554504 w 12192000"/>
              <a:gd name="connsiteY201" fmla="*/ 4739985 h 5096785"/>
              <a:gd name="connsiteX202" fmla="*/ 1470119 w 12192000"/>
              <a:gd name="connsiteY202" fmla="*/ 4723470 h 5096785"/>
              <a:gd name="connsiteX203" fmla="*/ 1437967 w 12192000"/>
              <a:gd name="connsiteY203" fmla="*/ 4722710 h 5096785"/>
              <a:gd name="connsiteX204" fmla="*/ 1295869 w 12192000"/>
              <a:gd name="connsiteY204" fmla="*/ 4726175 h 5096785"/>
              <a:gd name="connsiteX205" fmla="*/ 1292949 w 12192000"/>
              <a:gd name="connsiteY205" fmla="*/ 4684615 h 5096785"/>
              <a:gd name="connsiteX206" fmla="*/ 1244908 w 12192000"/>
              <a:gd name="connsiteY206" fmla="*/ 4706993 h 5096785"/>
              <a:gd name="connsiteX207" fmla="*/ 1171266 w 12192000"/>
              <a:gd name="connsiteY207" fmla="*/ 4706535 h 5096785"/>
              <a:gd name="connsiteX208" fmla="*/ 1160868 w 12192000"/>
              <a:gd name="connsiteY208" fmla="*/ 4701936 h 5096785"/>
              <a:gd name="connsiteX209" fmla="*/ 1147599 w 12192000"/>
              <a:gd name="connsiteY209" fmla="*/ 4714833 h 5096785"/>
              <a:gd name="connsiteX210" fmla="*/ 1119603 w 12192000"/>
              <a:gd name="connsiteY210" fmla="*/ 4721303 h 5096785"/>
              <a:gd name="connsiteX211" fmla="*/ 997851 w 12192000"/>
              <a:gd name="connsiteY211" fmla="*/ 4722336 h 5096785"/>
              <a:gd name="connsiteX212" fmla="*/ 976455 w 12192000"/>
              <a:gd name="connsiteY212" fmla="*/ 4726407 h 5096785"/>
              <a:gd name="connsiteX213" fmla="*/ 949939 w 12192000"/>
              <a:gd name="connsiteY213" fmla="*/ 4719699 h 5096785"/>
              <a:gd name="connsiteX214" fmla="*/ 894148 w 12192000"/>
              <a:gd name="connsiteY214" fmla="*/ 4710406 h 5096785"/>
              <a:gd name="connsiteX215" fmla="*/ 857990 w 12192000"/>
              <a:gd name="connsiteY215" fmla="*/ 4696844 h 5096785"/>
              <a:gd name="connsiteX216" fmla="*/ 848649 w 12192000"/>
              <a:gd name="connsiteY216" fmla="*/ 4704021 h 5096785"/>
              <a:gd name="connsiteX217" fmla="*/ 826436 w 12192000"/>
              <a:gd name="connsiteY217" fmla="*/ 4707421 h 5096785"/>
              <a:gd name="connsiteX218" fmla="*/ 733052 w 12192000"/>
              <a:gd name="connsiteY218" fmla="*/ 4701884 h 5096785"/>
              <a:gd name="connsiteX219" fmla="*/ 716185 w 12192000"/>
              <a:gd name="connsiteY219" fmla="*/ 4648168 h 5096785"/>
              <a:gd name="connsiteX220" fmla="*/ 582722 w 12192000"/>
              <a:gd name="connsiteY220" fmla="*/ 4658637 h 5096785"/>
              <a:gd name="connsiteX221" fmla="*/ 581118 w 12192000"/>
              <a:gd name="connsiteY221" fmla="*/ 4654120 h 5096785"/>
              <a:gd name="connsiteX222" fmla="*/ 546453 w 12192000"/>
              <a:gd name="connsiteY222" fmla="*/ 4652542 h 5096785"/>
              <a:gd name="connsiteX223" fmla="*/ 536773 w 12192000"/>
              <a:gd name="connsiteY223" fmla="*/ 4644609 h 5096785"/>
              <a:gd name="connsiteX224" fmla="*/ 388896 w 12192000"/>
              <a:gd name="connsiteY224" fmla="*/ 4619173 h 5096785"/>
              <a:gd name="connsiteX225" fmla="*/ 366479 w 12192000"/>
              <a:gd name="connsiteY225" fmla="*/ 4618896 h 5096785"/>
              <a:gd name="connsiteX226" fmla="*/ 342781 w 12192000"/>
              <a:gd name="connsiteY226" fmla="*/ 4601239 h 5096785"/>
              <a:gd name="connsiteX227" fmla="*/ 255925 w 12192000"/>
              <a:gd name="connsiteY227" fmla="*/ 4598685 h 5096785"/>
              <a:gd name="connsiteX228" fmla="*/ 226919 w 12192000"/>
              <a:gd name="connsiteY228" fmla="*/ 4598460 h 5096785"/>
              <a:gd name="connsiteX229" fmla="*/ 213925 w 12192000"/>
              <a:gd name="connsiteY229" fmla="*/ 4597783 h 5096785"/>
              <a:gd name="connsiteX230" fmla="*/ 215196 w 12192000"/>
              <a:gd name="connsiteY230" fmla="*/ 4588576 h 5096785"/>
              <a:gd name="connsiteX231" fmla="*/ 180214 w 12192000"/>
              <a:gd name="connsiteY231" fmla="*/ 4583701 h 5096785"/>
              <a:gd name="connsiteX232" fmla="*/ 83203 w 12192000"/>
              <a:gd name="connsiteY232" fmla="*/ 4531664 h 5096785"/>
              <a:gd name="connsiteX233" fmla="*/ 4106 w 12192000"/>
              <a:gd name="connsiteY233" fmla="*/ 4517202 h 5096785"/>
              <a:gd name="connsiteX234" fmla="*/ 0 w 12192000"/>
              <a:gd name="connsiteY234" fmla="*/ 4516084 h 5096785"/>
              <a:gd name="connsiteX235" fmla="*/ 0 w 12192000"/>
              <a:gd name="connsiteY235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3960074 w 12192000"/>
              <a:gd name="connsiteY138" fmla="*/ 5050708 h 5096785"/>
              <a:gd name="connsiteX139" fmla="*/ 3947260 w 12192000"/>
              <a:gd name="connsiteY139" fmla="*/ 5041167 h 5096785"/>
              <a:gd name="connsiteX140" fmla="*/ 3931969 w 12192000"/>
              <a:gd name="connsiteY140" fmla="*/ 5035902 h 5096785"/>
              <a:gd name="connsiteX141" fmla="*/ 3929836 w 12192000"/>
              <a:gd name="connsiteY141" fmla="*/ 5036901 h 5096785"/>
              <a:gd name="connsiteX142" fmla="*/ 3911296 w 12192000"/>
              <a:gd name="connsiteY142" fmla="*/ 5035663 h 5096785"/>
              <a:gd name="connsiteX143" fmla="*/ 3907746 w 12192000"/>
              <a:gd name="connsiteY143" fmla="*/ 5032107 h 5096785"/>
              <a:gd name="connsiteX144" fmla="*/ 3895182 w 12192000"/>
              <a:gd name="connsiteY144" fmla="*/ 5030229 h 5096785"/>
              <a:gd name="connsiteX145" fmla="*/ 3870866 w 12192000"/>
              <a:gd name="connsiteY145" fmla="*/ 5023753 h 5096785"/>
              <a:gd name="connsiteX146" fmla="*/ 3865913 w 12192000"/>
              <a:gd name="connsiteY146" fmla="*/ 5025143 h 5096785"/>
              <a:gd name="connsiteX147" fmla="*/ 3828606 w 12192000"/>
              <a:gd name="connsiteY147" fmla="*/ 5019426 h 5096785"/>
              <a:gd name="connsiteX148" fmla="*/ 3827901 w 12192000"/>
              <a:gd name="connsiteY148" fmla="*/ 5020583 h 5096785"/>
              <a:gd name="connsiteX149" fmla="*/ 3816543 w 12192000"/>
              <a:gd name="connsiteY149" fmla="*/ 5024366 h 5096785"/>
              <a:gd name="connsiteX150" fmla="*/ 3795278 w 12192000"/>
              <a:gd name="connsiteY150" fmla="*/ 5028779 h 5096785"/>
              <a:gd name="connsiteX151" fmla="*/ 3743858 w 12192000"/>
              <a:gd name="connsiteY151" fmla="*/ 5054237 h 5096785"/>
              <a:gd name="connsiteX152" fmla="*/ 3704945 w 12192000"/>
              <a:gd name="connsiteY152" fmla="*/ 5048413 h 5096785"/>
              <a:gd name="connsiteX153" fmla="*/ 3696992 w 12192000"/>
              <a:gd name="connsiteY153" fmla="*/ 5047914 h 5096785"/>
              <a:gd name="connsiteX154" fmla="*/ 3696780 w 12192000"/>
              <a:gd name="connsiteY154" fmla="*/ 5048181 h 5096785"/>
              <a:gd name="connsiteX155" fmla="*/ 3688290 w 12192000"/>
              <a:gd name="connsiteY155" fmla="*/ 5048204 h 5096785"/>
              <a:gd name="connsiteX156" fmla="*/ 3682486 w 12192000"/>
              <a:gd name="connsiteY156" fmla="*/ 5047000 h 5096785"/>
              <a:gd name="connsiteX157" fmla="*/ 3667056 w 12192000"/>
              <a:gd name="connsiteY157" fmla="*/ 5046030 h 5096785"/>
              <a:gd name="connsiteX158" fmla="*/ 3661403 w 12192000"/>
              <a:gd name="connsiteY158" fmla="*/ 5047537 h 5096785"/>
              <a:gd name="connsiteX159" fmla="*/ 3658673 w 12192000"/>
              <a:gd name="connsiteY159" fmla="*/ 5050790 h 5096785"/>
              <a:gd name="connsiteX160" fmla="*/ 3657333 w 12192000"/>
              <a:gd name="connsiteY160" fmla="*/ 5050325 h 5096785"/>
              <a:gd name="connsiteX161" fmla="*/ 3626778 w 12192000"/>
              <a:gd name="connsiteY161" fmla="*/ 5057882 h 5096785"/>
              <a:gd name="connsiteX162" fmla="*/ 3560067 w 12192000"/>
              <a:gd name="connsiteY162" fmla="*/ 5064266 h 5096785"/>
              <a:gd name="connsiteX163" fmla="*/ 3522641 w 12192000"/>
              <a:gd name="connsiteY163" fmla="*/ 5063654 h 5096785"/>
              <a:gd name="connsiteX164" fmla="*/ 3419275 w 12192000"/>
              <a:gd name="connsiteY164" fmla="*/ 5066646 h 5096785"/>
              <a:gd name="connsiteX165" fmla="*/ 3314869 w 12192000"/>
              <a:gd name="connsiteY165" fmla="*/ 5073197 h 5096785"/>
              <a:gd name="connsiteX166" fmla="*/ 3259088 w 12192000"/>
              <a:gd name="connsiteY166" fmla="*/ 5096363 h 5096785"/>
              <a:gd name="connsiteX167" fmla="*/ 3253104 w 12192000"/>
              <a:gd name="connsiteY167" fmla="*/ 5096785 h 5096785"/>
              <a:gd name="connsiteX168" fmla="*/ 3238751 w 12192000"/>
              <a:gd name="connsiteY168" fmla="*/ 5092996 h 5096785"/>
              <a:gd name="connsiteX169" fmla="*/ 3233681 w 12192000"/>
              <a:gd name="connsiteY169" fmla="*/ 5090758 h 5096785"/>
              <a:gd name="connsiteX170" fmla="*/ 3225562 w 12192000"/>
              <a:gd name="connsiteY170" fmla="*/ 5089215 h 5096785"/>
              <a:gd name="connsiteX171" fmla="*/ 3225260 w 12192000"/>
              <a:gd name="connsiteY171" fmla="*/ 5089437 h 5096785"/>
              <a:gd name="connsiteX172" fmla="*/ 3217859 w 12192000"/>
              <a:gd name="connsiteY172" fmla="*/ 5087484 h 5096785"/>
              <a:gd name="connsiteX173" fmla="*/ 3182980 w 12192000"/>
              <a:gd name="connsiteY173" fmla="*/ 5074650 h 5096785"/>
              <a:gd name="connsiteX174" fmla="*/ 3055081 w 12192000"/>
              <a:gd name="connsiteY174" fmla="*/ 5080424 h 5096785"/>
              <a:gd name="connsiteX175" fmla="*/ 3049807 w 12192000"/>
              <a:gd name="connsiteY175" fmla="*/ 5080860 h 5096785"/>
              <a:gd name="connsiteX176" fmla="*/ 3029122 w 12192000"/>
              <a:gd name="connsiteY176" fmla="*/ 5070085 h 5096785"/>
              <a:gd name="connsiteX177" fmla="*/ 3017862 w 12192000"/>
              <a:gd name="connsiteY177" fmla="*/ 5065942 h 5096785"/>
              <a:gd name="connsiteX178" fmla="*/ 3015868 w 12192000"/>
              <a:gd name="connsiteY178" fmla="*/ 5061832 h 5096785"/>
              <a:gd name="connsiteX179" fmla="*/ 2998644 w 12192000"/>
              <a:gd name="connsiteY179" fmla="*/ 5057210 h 5096785"/>
              <a:gd name="connsiteX180" fmla="*/ 2996219 w 12192000"/>
              <a:gd name="connsiteY180" fmla="*/ 5057788 h 5096785"/>
              <a:gd name="connsiteX181" fmla="*/ 2983676 w 12192000"/>
              <a:gd name="connsiteY181" fmla="*/ 5049852 h 5096785"/>
              <a:gd name="connsiteX182" fmla="*/ 2903609 w 12192000"/>
              <a:gd name="connsiteY182" fmla="*/ 4998457 h 5096785"/>
              <a:gd name="connsiteX183" fmla="*/ 2758830 w 12192000"/>
              <a:gd name="connsiteY183" fmla="*/ 4974760 h 5096785"/>
              <a:gd name="connsiteX184" fmla="*/ 2532669 w 12192000"/>
              <a:gd name="connsiteY184" fmla="*/ 4940573 h 5096785"/>
              <a:gd name="connsiteX185" fmla="*/ 2389931 w 12192000"/>
              <a:gd name="connsiteY185" fmla="*/ 4905785 h 5096785"/>
              <a:gd name="connsiteX186" fmla="*/ 2335186 w 12192000"/>
              <a:gd name="connsiteY186" fmla="*/ 4902957 h 5096785"/>
              <a:gd name="connsiteX187" fmla="*/ 2273393 w 12192000"/>
              <a:gd name="connsiteY187" fmla="*/ 4883565 h 5096785"/>
              <a:gd name="connsiteX188" fmla="*/ 2269523 w 12192000"/>
              <a:gd name="connsiteY188" fmla="*/ 4884442 h 5096785"/>
              <a:gd name="connsiteX189" fmla="*/ 2256015 w 12192000"/>
              <a:gd name="connsiteY189" fmla="*/ 4883014 h 5096785"/>
              <a:gd name="connsiteX190" fmla="*/ 2249731 w 12192000"/>
              <a:gd name="connsiteY190" fmla="*/ 4888778 h 5096785"/>
              <a:gd name="connsiteX191" fmla="*/ 2227629 w 12192000"/>
              <a:gd name="connsiteY191" fmla="*/ 4891047 h 5096785"/>
              <a:gd name="connsiteX192" fmla="*/ 2203460 w 12192000"/>
              <a:gd name="connsiteY192" fmla="*/ 4886696 h 5096785"/>
              <a:gd name="connsiteX193" fmla="*/ 2091528 w 12192000"/>
              <a:gd name="connsiteY193" fmla="*/ 4859155 h 5096785"/>
              <a:gd name="connsiteX194" fmla="*/ 2022901 w 12192000"/>
              <a:gd name="connsiteY194" fmla="*/ 4846594 h 5096785"/>
              <a:gd name="connsiteX195" fmla="*/ 1994227 w 12192000"/>
              <a:gd name="connsiteY195" fmla="*/ 4847973 h 5096785"/>
              <a:gd name="connsiteX196" fmla="*/ 1955936 w 12192000"/>
              <a:gd name="connsiteY196" fmla="*/ 4845765 h 5096785"/>
              <a:gd name="connsiteX197" fmla="*/ 1741924 w 12192000"/>
              <a:gd name="connsiteY197" fmla="*/ 4808054 h 5096785"/>
              <a:gd name="connsiteX198" fmla="*/ 1734410 w 12192000"/>
              <a:gd name="connsiteY198" fmla="*/ 4811675 h 5096785"/>
              <a:gd name="connsiteX199" fmla="*/ 1691423 w 12192000"/>
              <a:gd name="connsiteY199" fmla="*/ 4802777 h 5096785"/>
              <a:gd name="connsiteX200" fmla="*/ 1554504 w 12192000"/>
              <a:gd name="connsiteY200" fmla="*/ 4739985 h 5096785"/>
              <a:gd name="connsiteX201" fmla="*/ 1470119 w 12192000"/>
              <a:gd name="connsiteY201" fmla="*/ 4723470 h 5096785"/>
              <a:gd name="connsiteX202" fmla="*/ 1437967 w 12192000"/>
              <a:gd name="connsiteY202" fmla="*/ 4722710 h 5096785"/>
              <a:gd name="connsiteX203" fmla="*/ 1295869 w 12192000"/>
              <a:gd name="connsiteY203" fmla="*/ 4726175 h 5096785"/>
              <a:gd name="connsiteX204" fmla="*/ 1292949 w 12192000"/>
              <a:gd name="connsiteY204" fmla="*/ 4684615 h 5096785"/>
              <a:gd name="connsiteX205" fmla="*/ 1244908 w 12192000"/>
              <a:gd name="connsiteY205" fmla="*/ 4706993 h 5096785"/>
              <a:gd name="connsiteX206" fmla="*/ 1171266 w 12192000"/>
              <a:gd name="connsiteY206" fmla="*/ 4706535 h 5096785"/>
              <a:gd name="connsiteX207" fmla="*/ 1160868 w 12192000"/>
              <a:gd name="connsiteY207" fmla="*/ 4701936 h 5096785"/>
              <a:gd name="connsiteX208" fmla="*/ 1147599 w 12192000"/>
              <a:gd name="connsiteY208" fmla="*/ 4714833 h 5096785"/>
              <a:gd name="connsiteX209" fmla="*/ 1119603 w 12192000"/>
              <a:gd name="connsiteY209" fmla="*/ 4721303 h 5096785"/>
              <a:gd name="connsiteX210" fmla="*/ 997851 w 12192000"/>
              <a:gd name="connsiteY210" fmla="*/ 4722336 h 5096785"/>
              <a:gd name="connsiteX211" fmla="*/ 976455 w 12192000"/>
              <a:gd name="connsiteY211" fmla="*/ 4726407 h 5096785"/>
              <a:gd name="connsiteX212" fmla="*/ 949939 w 12192000"/>
              <a:gd name="connsiteY212" fmla="*/ 4719699 h 5096785"/>
              <a:gd name="connsiteX213" fmla="*/ 894148 w 12192000"/>
              <a:gd name="connsiteY213" fmla="*/ 4710406 h 5096785"/>
              <a:gd name="connsiteX214" fmla="*/ 857990 w 12192000"/>
              <a:gd name="connsiteY214" fmla="*/ 4696844 h 5096785"/>
              <a:gd name="connsiteX215" fmla="*/ 848649 w 12192000"/>
              <a:gd name="connsiteY215" fmla="*/ 4704021 h 5096785"/>
              <a:gd name="connsiteX216" fmla="*/ 826436 w 12192000"/>
              <a:gd name="connsiteY216" fmla="*/ 4707421 h 5096785"/>
              <a:gd name="connsiteX217" fmla="*/ 733052 w 12192000"/>
              <a:gd name="connsiteY217" fmla="*/ 4701884 h 5096785"/>
              <a:gd name="connsiteX218" fmla="*/ 716185 w 12192000"/>
              <a:gd name="connsiteY218" fmla="*/ 4648168 h 5096785"/>
              <a:gd name="connsiteX219" fmla="*/ 582722 w 12192000"/>
              <a:gd name="connsiteY219" fmla="*/ 4658637 h 5096785"/>
              <a:gd name="connsiteX220" fmla="*/ 581118 w 12192000"/>
              <a:gd name="connsiteY220" fmla="*/ 4654120 h 5096785"/>
              <a:gd name="connsiteX221" fmla="*/ 546453 w 12192000"/>
              <a:gd name="connsiteY221" fmla="*/ 4652542 h 5096785"/>
              <a:gd name="connsiteX222" fmla="*/ 536773 w 12192000"/>
              <a:gd name="connsiteY222" fmla="*/ 4644609 h 5096785"/>
              <a:gd name="connsiteX223" fmla="*/ 388896 w 12192000"/>
              <a:gd name="connsiteY223" fmla="*/ 4619173 h 5096785"/>
              <a:gd name="connsiteX224" fmla="*/ 366479 w 12192000"/>
              <a:gd name="connsiteY224" fmla="*/ 4618896 h 5096785"/>
              <a:gd name="connsiteX225" fmla="*/ 342781 w 12192000"/>
              <a:gd name="connsiteY225" fmla="*/ 4601239 h 5096785"/>
              <a:gd name="connsiteX226" fmla="*/ 255925 w 12192000"/>
              <a:gd name="connsiteY226" fmla="*/ 4598685 h 5096785"/>
              <a:gd name="connsiteX227" fmla="*/ 226919 w 12192000"/>
              <a:gd name="connsiteY227" fmla="*/ 4598460 h 5096785"/>
              <a:gd name="connsiteX228" fmla="*/ 213925 w 12192000"/>
              <a:gd name="connsiteY228" fmla="*/ 4597783 h 5096785"/>
              <a:gd name="connsiteX229" fmla="*/ 215196 w 12192000"/>
              <a:gd name="connsiteY229" fmla="*/ 4588576 h 5096785"/>
              <a:gd name="connsiteX230" fmla="*/ 180214 w 12192000"/>
              <a:gd name="connsiteY230" fmla="*/ 4583701 h 5096785"/>
              <a:gd name="connsiteX231" fmla="*/ 83203 w 12192000"/>
              <a:gd name="connsiteY231" fmla="*/ 4531664 h 5096785"/>
              <a:gd name="connsiteX232" fmla="*/ 4106 w 12192000"/>
              <a:gd name="connsiteY232" fmla="*/ 4517202 h 5096785"/>
              <a:gd name="connsiteX233" fmla="*/ 0 w 12192000"/>
              <a:gd name="connsiteY233" fmla="*/ 4516084 h 5096785"/>
              <a:gd name="connsiteX234" fmla="*/ 0 w 12192000"/>
              <a:gd name="connsiteY234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3947260 w 12192000"/>
              <a:gd name="connsiteY138" fmla="*/ 5041167 h 5096785"/>
              <a:gd name="connsiteX139" fmla="*/ 3931969 w 12192000"/>
              <a:gd name="connsiteY139" fmla="*/ 5035902 h 5096785"/>
              <a:gd name="connsiteX140" fmla="*/ 3929836 w 12192000"/>
              <a:gd name="connsiteY140" fmla="*/ 5036901 h 5096785"/>
              <a:gd name="connsiteX141" fmla="*/ 3911296 w 12192000"/>
              <a:gd name="connsiteY141" fmla="*/ 5035663 h 5096785"/>
              <a:gd name="connsiteX142" fmla="*/ 3907746 w 12192000"/>
              <a:gd name="connsiteY142" fmla="*/ 5032107 h 5096785"/>
              <a:gd name="connsiteX143" fmla="*/ 3895182 w 12192000"/>
              <a:gd name="connsiteY143" fmla="*/ 5030229 h 5096785"/>
              <a:gd name="connsiteX144" fmla="*/ 3870866 w 12192000"/>
              <a:gd name="connsiteY144" fmla="*/ 5023753 h 5096785"/>
              <a:gd name="connsiteX145" fmla="*/ 3865913 w 12192000"/>
              <a:gd name="connsiteY145" fmla="*/ 5025143 h 5096785"/>
              <a:gd name="connsiteX146" fmla="*/ 3828606 w 12192000"/>
              <a:gd name="connsiteY146" fmla="*/ 5019426 h 5096785"/>
              <a:gd name="connsiteX147" fmla="*/ 3827901 w 12192000"/>
              <a:gd name="connsiteY147" fmla="*/ 5020583 h 5096785"/>
              <a:gd name="connsiteX148" fmla="*/ 3816543 w 12192000"/>
              <a:gd name="connsiteY148" fmla="*/ 5024366 h 5096785"/>
              <a:gd name="connsiteX149" fmla="*/ 3795278 w 12192000"/>
              <a:gd name="connsiteY149" fmla="*/ 5028779 h 5096785"/>
              <a:gd name="connsiteX150" fmla="*/ 3743858 w 12192000"/>
              <a:gd name="connsiteY150" fmla="*/ 5054237 h 5096785"/>
              <a:gd name="connsiteX151" fmla="*/ 3704945 w 12192000"/>
              <a:gd name="connsiteY151" fmla="*/ 5048413 h 5096785"/>
              <a:gd name="connsiteX152" fmla="*/ 3696992 w 12192000"/>
              <a:gd name="connsiteY152" fmla="*/ 5047914 h 5096785"/>
              <a:gd name="connsiteX153" fmla="*/ 3696780 w 12192000"/>
              <a:gd name="connsiteY153" fmla="*/ 5048181 h 5096785"/>
              <a:gd name="connsiteX154" fmla="*/ 3688290 w 12192000"/>
              <a:gd name="connsiteY154" fmla="*/ 5048204 h 5096785"/>
              <a:gd name="connsiteX155" fmla="*/ 3682486 w 12192000"/>
              <a:gd name="connsiteY155" fmla="*/ 5047000 h 5096785"/>
              <a:gd name="connsiteX156" fmla="*/ 3667056 w 12192000"/>
              <a:gd name="connsiteY156" fmla="*/ 5046030 h 5096785"/>
              <a:gd name="connsiteX157" fmla="*/ 3661403 w 12192000"/>
              <a:gd name="connsiteY157" fmla="*/ 5047537 h 5096785"/>
              <a:gd name="connsiteX158" fmla="*/ 3658673 w 12192000"/>
              <a:gd name="connsiteY158" fmla="*/ 5050790 h 5096785"/>
              <a:gd name="connsiteX159" fmla="*/ 3657333 w 12192000"/>
              <a:gd name="connsiteY159" fmla="*/ 5050325 h 5096785"/>
              <a:gd name="connsiteX160" fmla="*/ 3626778 w 12192000"/>
              <a:gd name="connsiteY160" fmla="*/ 5057882 h 5096785"/>
              <a:gd name="connsiteX161" fmla="*/ 3560067 w 12192000"/>
              <a:gd name="connsiteY161" fmla="*/ 5064266 h 5096785"/>
              <a:gd name="connsiteX162" fmla="*/ 3522641 w 12192000"/>
              <a:gd name="connsiteY162" fmla="*/ 5063654 h 5096785"/>
              <a:gd name="connsiteX163" fmla="*/ 3419275 w 12192000"/>
              <a:gd name="connsiteY163" fmla="*/ 5066646 h 5096785"/>
              <a:gd name="connsiteX164" fmla="*/ 3314869 w 12192000"/>
              <a:gd name="connsiteY164" fmla="*/ 5073197 h 5096785"/>
              <a:gd name="connsiteX165" fmla="*/ 3259088 w 12192000"/>
              <a:gd name="connsiteY165" fmla="*/ 5096363 h 5096785"/>
              <a:gd name="connsiteX166" fmla="*/ 3253104 w 12192000"/>
              <a:gd name="connsiteY166" fmla="*/ 5096785 h 5096785"/>
              <a:gd name="connsiteX167" fmla="*/ 3238751 w 12192000"/>
              <a:gd name="connsiteY167" fmla="*/ 5092996 h 5096785"/>
              <a:gd name="connsiteX168" fmla="*/ 3233681 w 12192000"/>
              <a:gd name="connsiteY168" fmla="*/ 5090758 h 5096785"/>
              <a:gd name="connsiteX169" fmla="*/ 3225562 w 12192000"/>
              <a:gd name="connsiteY169" fmla="*/ 5089215 h 5096785"/>
              <a:gd name="connsiteX170" fmla="*/ 3225260 w 12192000"/>
              <a:gd name="connsiteY170" fmla="*/ 5089437 h 5096785"/>
              <a:gd name="connsiteX171" fmla="*/ 3217859 w 12192000"/>
              <a:gd name="connsiteY171" fmla="*/ 5087484 h 5096785"/>
              <a:gd name="connsiteX172" fmla="*/ 3182980 w 12192000"/>
              <a:gd name="connsiteY172" fmla="*/ 5074650 h 5096785"/>
              <a:gd name="connsiteX173" fmla="*/ 3055081 w 12192000"/>
              <a:gd name="connsiteY173" fmla="*/ 5080424 h 5096785"/>
              <a:gd name="connsiteX174" fmla="*/ 3049807 w 12192000"/>
              <a:gd name="connsiteY174" fmla="*/ 5080860 h 5096785"/>
              <a:gd name="connsiteX175" fmla="*/ 3029122 w 12192000"/>
              <a:gd name="connsiteY175" fmla="*/ 5070085 h 5096785"/>
              <a:gd name="connsiteX176" fmla="*/ 3017862 w 12192000"/>
              <a:gd name="connsiteY176" fmla="*/ 5065942 h 5096785"/>
              <a:gd name="connsiteX177" fmla="*/ 3015868 w 12192000"/>
              <a:gd name="connsiteY177" fmla="*/ 5061832 h 5096785"/>
              <a:gd name="connsiteX178" fmla="*/ 2998644 w 12192000"/>
              <a:gd name="connsiteY178" fmla="*/ 5057210 h 5096785"/>
              <a:gd name="connsiteX179" fmla="*/ 2996219 w 12192000"/>
              <a:gd name="connsiteY179" fmla="*/ 5057788 h 5096785"/>
              <a:gd name="connsiteX180" fmla="*/ 2983676 w 12192000"/>
              <a:gd name="connsiteY180" fmla="*/ 5049852 h 5096785"/>
              <a:gd name="connsiteX181" fmla="*/ 2903609 w 12192000"/>
              <a:gd name="connsiteY181" fmla="*/ 4998457 h 5096785"/>
              <a:gd name="connsiteX182" fmla="*/ 2758830 w 12192000"/>
              <a:gd name="connsiteY182" fmla="*/ 4974760 h 5096785"/>
              <a:gd name="connsiteX183" fmla="*/ 2532669 w 12192000"/>
              <a:gd name="connsiteY183" fmla="*/ 4940573 h 5096785"/>
              <a:gd name="connsiteX184" fmla="*/ 2389931 w 12192000"/>
              <a:gd name="connsiteY184" fmla="*/ 4905785 h 5096785"/>
              <a:gd name="connsiteX185" fmla="*/ 2335186 w 12192000"/>
              <a:gd name="connsiteY185" fmla="*/ 4902957 h 5096785"/>
              <a:gd name="connsiteX186" fmla="*/ 2273393 w 12192000"/>
              <a:gd name="connsiteY186" fmla="*/ 4883565 h 5096785"/>
              <a:gd name="connsiteX187" fmla="*/ 2269523 w 12192000"/>
              <a:gd name="connsiteY187" fmla="*/ 4884442 h 5096785"/>
              <a:gd name="connsiteX188" fmla="*/ 2256015 w 12192000"/>
              <a:gd name="connsiteY188" fmla="*/ 4883014 h 5096785"/>
              <a:gd name="connsiteX189" fmla="*/ 2249731 w 12192000"/>
              <a:gd name="connsiteY189" fmla="*/ 4888778 h 5096785"/>
              <a:gd name="connsiteX190" fmla="*/ 2227629 w 12192000"/>
              <a:gd name="connsiteY190" fmla="*/ 4891047 h 5096785"/>
              <a:gd name="connsiteX191" fmla="*/ 2203460 w 12192000"/>
              <a:gd name="connsiteY191" fmla="*/ 4886696 h 5096785"/>
              <a:gd name="connsiteX192" fmla="*/ 2091528 w 12192000"/>
              <a:gd name="connsiteY192" fmla="*/ 4859155 h 5096785"/>
              <a:gd name="connsiteX193" fmla="*/ 2022901 w 12192000"/>
              <a:gd name="connsiteY193" fmla="*/ 4846594 h 5096785"/>
              <a:gd name="connsiteX194" fmla="*/ 1994227 w 12192000"/>
              <a:gd name="connsiteY194" fmla="*/ 4847973 h 5096785"/>
              <a:gd name="connsiteX195" fmla="*/ 1955936 w 12192000"/>
              <a:gd name="connsiteY195" fmla="*/ 4845765 h 5096785"/>
              <a:gd name="connsiteX196" fmla="*/ 1741924 w 12192000"/>
              <a:gd name="connsiteY196" fmla="*/ 4808054 h 5096785"/>
              <a:gd name="connsiteX197" fmla="*/ 1734410 w 12192000"/>
              <a:gd name="connsiteY197" fmla="*/ 4811675 h 5096785"/>
              <a:gd name="connsiteX198" fmla="*/ 1691423 w 12192000"/>
              <a:gd name="connsiteY198" fmla="*/ 4802777 h 5096785"/>
              <a:gd name="connsiteX199" fmla="*/ 1554504 w 12192000"/>
              <a:gd name="connsiteY199" fmla="*/ 4739985 h 5096785"/>
              <a:gd name="connsiteX200" fmla="*/ 1470119 w 12192000"/>
              <a:gd name="connsiteY200" fmla="*/ 4723470 h 5096785"/>
              <a:gd name="connsiteX201" fmla="*/ 1437967 w 12192000"/>
              <a:gd name="connsiteY201" fmla="*/ 4722710 h 5096785"/>
              <a:gd name="connsiteX202" fmla="*/ 1295869 w 12192000"/>
              <a:gd name="connsiteY202" fmla="*/ 4726175 h 5096785"/>
              <a:gd name="connsiteX203" fmla="*/ 1292949 w 12192000"/>
              <a:gd name="connsiteY203" fmla="*/ 4684615 h 5096785"/>
              <a:gd name="connsiteX204" fmla="*/ 1244908 w 12192000"/>
              <a:gd name="connsiteY204" fmla="*/ 4706993 h 5096785"/>
              <a:gd name="connsiteX205" fmla="*/ 1171266 w 12192000"/>
              <a:gd name="connsiteY205" fmla="*/ 4706535 h 5096785"/>
              <a:gd name="connsiteX206" fmla="*/ 1160868 w 12192000"/>
              <a:gd name="connsiteY206" fmla="*/ 4701936 h 5096785"/>
              <a:gd name="connsiteX207" fmla="*/ 1147599 w 12192000"/>
              <a:gd name="connsiteY207" fmla="*/ 4714833 h 5096785"/>
              <a:gd name="connsiteX208" fmla="*/ 1119603 w 12192000"/>
              <a:gd name="connsiteY208" fmla="*/ 4721303 h 5096785"/>
              <a:gd name="connsiteX209" fmla="*/ 997851 w 12192000"/>
              <a:gd name="connsiteY209" fmla="*/ 4722336 h 5096785"/>
              <a:gd name="connsiteX210" fmla="*/ 976455 w 12192000"/>
              <a:gd name="connsiteY210" fmla="*/ 4726407 h 5096785"/>
              <a:gd name="connsiteX211" fmla="*/ 949939 w 12192000"/>
              <a:gd name="connsiteY211" fmla="*/ 4719699 h 5096785"/>
              <a:gd name="connsiteX212" fmla="*/ 894148 w 12192000"/>
              <a:gd name="connsiteY212" fmla="*/ 4710406 h 5096785"/>
              <a:gd name="connsiteX213" fmla="*/ 857990 w 12192000"/>
              <a:gd name="connsiteY213" fmla="*/ 4696844 h 5096785"/>
              <a:gd name="connsiteX214" fmla="*/ 848649 w 12192000"/>
              <a:gd name="connsiteY214" fmla="*/ 4704021 h 5096785"/>
              <a:gd name="connsiteX215" fmla="*/ 826436 w 12192000"/>
              <a:gd name="connsiteY215" fmla="*/ 4707421 h 5096785"/>
              <a:gd name="connsiteX216" fmla="*/ 733052 w 12192000"/>
              <a:gd name="connsiteY216" fmla="*/ 4701884 h 5096785"/>
              <a:gd name="connsiteX217" fmla="*/ 716185 w 12192000"/>
              <a:gd name="connsiteY217" fmla="*/ 4648168 h 5096785"/>
              <a:gd name="connsiteX218" fmla="*/ 582722 w 12192000"/>
              <a:gd name="connsiteY218" fmla="*/ 4658637 h 5096785"/>
              <a:gd name="connsiteX219" fmla="*/ 581118 w 12192000"/>
              <a:gd name="connsiteY219" fmla="*/ 4654120 h 5096785"/>
              <a:gd name="connsiteX220" fmla="*/ 546453 w 12192000"/>
              <a:gd name="connsiteY220" fmla="*/ 4652542 h 5096785"/>
              <a:gd name="connsiteX221" fmla="*/ 536773 w 12192000"/>
              <a:gd name="connsiteY221" fmla="*/ 4644609 h 5096785"/>
              <a:gd name="connsiteX222" fmla="*/ 388896 w 12192000"/>
              <a:gd name="connsiteY222" fmla="*/ 4619173 h 5096785"/>
              <a:gd name="connsiteX223" fmla="*/ 366479 w 12192000"/>
              <a:gd name="connsiteY223" fmla="*/ 4618896 h 5096785"/>
              <a:gd name="connsiteX224" fmla="*/ 342781 w 12192000"/>
              <a:gd name="connsiteY224" fmla="*/ 4601239 h 5096785"/>
              <a:gd name="connsiteX225" fmla="*/ 255925 w 12192000"/>
              <a:gd name="connsiteY225" fmla="*/ 4598685 h 5096785"/>
              <a:gd name="connsiteX226" fmla="*/ 226919 w 12192000"/>
              <a:gd name="connsiteY226" fmla="*/ 4598460 h 5096785"/>
              <a:gd name="connsiteX227" fmla="*/ 213925 w 12192000"/>
              <a:gd name="connsiteY227" fmla="*/ 4597783 h 5096785"/>
              <a:gd name="connsiteX228" fmla="*/ 215196 w 12192000"/>
              <a:gd name="connsiteY228" fmla="*/ 4588576 h 5096785"/>
              <a:gd name="connsiteX229" fmla="*/ 180214 w 12192000"/>
              <a:gd name="connsiteY229" fmla="*/ 4583701 h 5096785"/>
              <a:gd name="connsiteX230" fmla="*/ 83203 w 12192000"/>
              <a:gd name="connsiteY230" fmla="*/ 4531664 h 5096785"/>
              <a:gd name="connsiteX231" fmla="*/ 4106 w 12192000"/>
              <a:gd name="connsiteY231" fmla="*/ 4517202 h 5096785"/>
              <a:gd name="connsiteX232" fmla="*/ 0 w 12192000"/>
              <a:gd name="connsiteY232" fmla="*/ 4516084 h 5096785"/>
              <a:gd name="connsiteX233" fmla="*/ 0 w 12192000"/>
              <a:gd name="connsiteY233" fmla="*/ 0 h 5096785"/>
              <a:gd name="connsiteX0" fmla="*/ 0 w 12192000"/>
              <a:gd name="connsiteY0" fmla="*/ 0 h 5238841"/>
              <a:gd name="connsiteX1" fmla="*/ 12192000 w 12192000"/>
              <a:gd name="connsiteY1" fmla="*/ 0 h 5238841"/>
              <a:gd name="connsiteX2" fmla="*/ 12192000 w 12192000"/>
              <a:gd name="connsiteY2" fmla="*/ 3809005 h 5238841"/>
              <a:gd name="connsiteX3" fmla="*/ 12142543 w 12192000"/>
              <a:gd name="connsiteY3" fmla="*/ 3817043 h 5238841"/>
              <a:gd name="connsiteX4" fmla="*/ 12109241 w 12192000"/>
              <a:gd name="connsiteY4" fmla="*/ 3824228 h 5238841"/>
              <a:gd name="connsiteX5" fmla="*/ 11668991 w 12192000"/>
              <a:gd name="connsiteY5" fmla="*/ 3788038 h 5238841"/>
              <a:gd name="connsiteX6" fmla="*/ 11476952 w 12192000"/>
              <a:gd name="connsiteY6" fmla="*/ 3866786 h 5238841"/>
              <a:gd name="connsiteX7" fmla="*/ 11336487 w 12192000"/>
              <a:gd name="connsiteY7" fmla="*/ 3971513 h 5238841"/>
              <a:gd name="connsiteX8" fmla="*/ 11214181 w 12192000"/>
              <a:gd name="connsiteY8" fmla="*/ 4004215 h 5238841"/>
              <a:gd name="connsiteX9" fmla="*/ 11042540 w 12192000"/>
              <a:gd name="connsiteY9" fmla="*/ 4002613 h 5238841"/>
              <a:gd name="connsiteX10" fmla="*/ 10833086 w 12192000"/>
              <a:gd name="connsiteY10" fmla="*/ 3997707 h 5238841"/>
              <a:gd name="connsiteX11" fmla="*/ 10599680 w 12192000"/>
              <a:gd name="connsiteY11" fmla="*/ 3982661 h 5238841"/>
              <a:gd name="connsiteX12" fmla="*/ 10519971 w 12192000"/>
              <a:gd name="connsiteY12" fmla="*/ 3975018 h 5238841"/>
              <a:gd name="connsiteX13" fmla="*/ 10217282 w 12192000"/>
              <a:gd name="connsiteY13" fmla="*/ 4020809 h 5238841"/>
              <a:gd name="connsiteX14" fmla="*/ 9936427 w 12192000"/>
              <a:gd name="connsiteY14" fmla="*/ 4137843 h 5238841"/>
              <a:gd name="connsiteX15" fmla="*/ 9800299 w 12192000"/>
              <a:gd name="connsiteY15" fmla="*/ 4186098 h 5238841"/>
              <a:gd name="connsiteX16" fmla="*/ 9707822 w 12192000"/>
              <a:gd name="connsiteY16" fmla="*/ 4189102 h 5238841"/>
              <a:gd name="connsiteX17" fmla="*/ 9543973 w 12192000"/>
              <a:gd name="connsiteY17" fmla="*/ 4245802 h 5238841"/>
              <a:gd name="connsiteX18" fmla="*/ 9528747 w 12192000"/>
              <a:gd name="connsiteY18" fmla="*/ 4251724 h 5238841"/>
              <a:gd name="connsiteX19" fmla="*/ 9436976 w 12192000"/>
              <a:gd name="connsiteY19" fmla="*/ 4269351 h 5238841"/>
              <a:gd name="connsiteX20" fmla="*/ 9371827 w 12192000"/>
              <a:gd name="connsiteY20" fmla="*/ 4303912 h 5238841"/>
              <a:gd name="connsiteX21" fmla="*/ 9260304 w 12192000"/>
              <a:gd name="connsiteY21" fmla="*/ 4328021 h 5238841"/>
              <a:gd name="connsiteX22" fmla="*/ 9148799 w 12192000"/>
              <a:gd name="connsiteY22" fmla="*/ 4348506 h 5238841"/>
              <a:gd name="connsiteX23" fmla="*/ 9107898 w 12192000"/>
              <a:gd name="connsiteY23" fmla="*/ 4354282 h 5238841"/>
              <a:gd name="connsiteX24" fmla="*/ 8990743 w 12192000"/>
              <a:gd name="connsiteY24" fmla="*/ 4382161 h 5238841"/>
              <a:gd name="connsiteX25" fmla="*/ 8979819 w 12192000"/>
              <a:gd name="connsiteY25" fmla="*/ 4366419 h 5238841"/>
              <a:gd name="connsiteX26" fmla="*/ 8936044 w 12192000"/>
              <a:gd name="connsiteY26" fmla="*/ 4370992 h 5238841"/>
              <a:gd name="connsiteX27" fmla="*/ 8897707 w 12192000"/>
              <a:gd name="connsiteY27" fmla="*/ 4392673 h 5238841"/>
              <a:gd name="connsiteX28" fmla="*/ 8845635 w 12192000"/>
              <a:gd name="connsiteY28" fmla="*/ 4404300 h 5238841"/>
              <a:gd name="connsiteX29" fmla="*/ 8814562 w 12192000"/>
              <a:gd name="connsiteY29" fmla="*/ 4411434 h 5238841"/>
              <a:gd name="connsiteX30" fmla="*/ 8726349 w 12192000"/>
              <a:gd name="connsiteY30" fmla="*/ 4416668 h 5238841"/>
              <a:gd name="connsiteX31" fmla="*/ 8566678 w 12192000"/>
              <a:gd name="connsiteY31" fmla="*/ 4391711 h 5238841"/>
              <a:gd name="connsiteX32" fmla="*/ 8521516 w 12192000"/>
              <a:gd name="connsiteY32" fmla="*/ 4393927 h 5238841"/>
              <a:gd name="connsiteX33" fmla="*/ 8515998 w 12192000"/>
              <a:gd name="connsiteY33" fmla="*/ 4399124 h 5238841"/>
              <a:gd name="connsiteX34" fmla="*/ 8449547 w 12192000"/>
              <a:gd name="connsiteY34" fmla="*/ 4383170 h 5238841"/>
              <a:gd name="connsiteX35" fmla="*/ 8360285 w 12192000"/>
              <a:gd name="connsiteY35" fmla="*/ 4398502 h 5238841"/>
              <a:gd name="connsiteX36" fmla="*/ 8256584 w 12192000"/>
              <a:gd name="connsiteY36" fmla="*/ 4423564 h 5238841"/>
              <a:gd name="connsiteX37" fmla="*/ 8229821 w 12192000"/>
              <a:gd name="connsiteY37" fmla="*/ 4431840 h 5238841"/>
              <a:gd name="connsiteX38" fmla="*/ 8158476 w 12192000"/>
              <a:gd name="connsiteY38" fmla="*/ 4436904 h 5238841"/>
              <a:gd name="connsiteX39" fmla="*/ 7993707 w 12192000"/>
              <a:gd name="connsiteY39" fmla="*/ 4447962 h 5238841"/>
              <a:gd name="connsiteX40" fmla="*/ 7990346 w 12192000"/>
              <a:gd name="connsiteY40" fmla="*/ 4454853 h 5238841"/>
              <a:gd name="connsiteX41" fmla="*/ 7976786 w 12192000"/>
              <a:gd name="connsiteY41" fmla="*/ 4456820 h 5238841"/>
              <a:gd name="connsiteX42" fmla="*/ 7973491 w 12192000"/>
              <a:gd name="connsiteY42" fmla="*/ 4458577 h 5238841"/>
              <a:gd name="connsiteX43" fmla="*/ 7954281 w 12192000"/>
              <a:gd name="connsiteY43" fmla="*/ 4467421 h 5238841"/>
              <a:gd name="connsiteX44" fmla="*/ 7905540 w 12192000"/>
              <a:gd name="connsiteY44" fmla="*/ 4455628 h 5238841"/>
              <a:gd name="connsiteX45" fmla="*/ 7851932 w 12192000"/>
              <a:gd name="connsiteY45" fmla="*/ 4466353 h 5238841"/>
              <a:gd name="connsiteX46" fmla="*/ 7639078 w 12192000"/>
              <a:gd name="connsiteY46" fmla="*/ 4467635 h 5238841"/>
              <a:gd name="connsiteX47" fmla="*/ 7612359 w 12192000"/>
              <a:gd name="connsiteY47" fmla="*/ 4492789 h 5238841"/>
              <a:gd name="connsiteX48" fmla="*/ 7527328 w 12192000"/>
              <a:gd name="connsiteY48" fmla="*/ 4502199 h 5238841"/>
              <a:gd name="connsiteX49" fmla="*/ 7388717 w 12192000"/>
              <a:gd name="connsiteY49" fmla="*/ 4470799 h 5238841"/>
              <a:gd name="connsiteX50" fmla="*/ 7231898 w 12192000"/>
              <a:gd name="connsiteY50" fmla="*/ 4486028 h 5238841"/>
              <a:gd name="connsiteX51" fmla="*/ 7218425 w 12192000"/>
              <a:gd name="connsiteY51" fmla="*/ 4477288 h 5238841"/>
              <a:gd name="connsiteX52" fmla="*/ 7202795 w 12192000"/>
              <a:gd name="connsiteY52" fmla="*/ 4472972 h 5238841"/>
              <a:gd name="connsiteX53" fmla="*/ 7200744 w 12192000"/>
              <a:gd name="connsiteY53" fmla="*/ 4474099 h 5238841"/>
              <a:gd name="connsiteX54" fmla="*/ 7182163 w 12192000"/>
              <a:gd name="connsiteY54" fmla="*/ 4474005 h 5238841"/>
              <a:gd name="connsiteX55" fmla="*/ 7178368 w 12192000"/>
              <a:gd name="connsiteY55" fmla="*/ 4470673 h 5238841"/>
              <a:gd name="connsiteX56" fmla="*/ 7165705 w 12192000"/>
              <a:gd name="connsiteY56" fmla="*/ 4469569 h 5238841"/>
              <a:gd name="connsiteX57" fmla="*/ 7140991 w 12192000"/>
              <a:gd name="connsiteY57" fmla="*/ 4464599 h 5238841"/>
              <a:gd name="connsiteX58" fmla="*/ 7136152 w 12192000"/>
              <a:gd name="connsiteY58" fmla="*/ 4466292 h 5238841"/>
              <a:gd name="connsiteX59" fmla="*/ 7098544 w 12192000"/>
              <a:gd name="connsiteY59" fmla="*/ 4462879 h 5238841"/>
              <a:gd name="connsiteX60" fmla="*/ 7097922 w 12192000"/>
              <a:gd name="connsiteY60" fmla="*/ 4464077 h 5238841"/>
              <a:gd name="connsiteX61" fmla="*/ 7086877 w 12192000"/>
              <a:gd name="connsiteY61" fmla="*/ 4468554 h 5238841"/>
              <a:gd name="connsiteX62" fmla="*/ 7065999 w 12192000"/>
              <a:gd name="connsiteY62" fmla="*/ 4474270 h 5238841"/>
              <a:gd name="connsiteX63" fmla="*/ 7016598 w 12192000"/>
              <a:gd name="connsiteY63" fmla="*/ 4502855 h 5238841"/>
              <a:gd name="connsiteX64" fmla="*/ 6977375 w 12192000"/>
              <a:gd name="connsiteY64" fmla="*/ 4499434 h 5238841"/>
              <a:gd name="connsiteX65" fmla="*/ 6969409 w 12192000"/>
              <a:gd name="connsiteY65" fmla="*/ 4499424 h 5238841"/>
              <a:gd name="connsiteX66" fmla="*/ 6969218 w 12192000"/>
              <a:gd name="connsiteY66" fmla="*/ 4499704 h 5238841"/>
              <a:gd name="connsiteX67" fmla="*/ 6960755 w 12192000"/>
              <a:gd name="connsiteY67" fmla="*/ 4500249 h 5238841"/>
              <a:gd name="connsiteX68" fmla="*/ 6954882 w 12192000"/>
              <a:gd name="connsiteY68" fmla="*/ 4499405 h 5238841"/>
              <a:gd name="connsiteX69" fmla="*/ 6939428 w 12192000"/>
              <a:gd name="connsiteY69" fmla="*/ 4499385 h 5238841"/>
              <a:gd name="connsiteX70" fmla="*/ 6933902 w 12192000"/>
              <a:gd name="connsiteY70" fmla="*/ 4501239 h 5238841"/>
              <a:gd name="connsiteX71" fmla="*/ 6891244 w 12192000"/>
              <a:gd name="connsiteY71" fmla="*/ 4536371 h 5238841"/>
              <a:gd name="connsiteX72" fmla="*/ 6794496 w 12192000"/>
              <a:gd name="connsiteY72" fmla="*/ 4567924 h 5238841"/>
              <a:gd name="connsiteX73" fmla="*/ 6574528 w 12192000"/>
              <a:gd name="connsiteY73" fmla="*/ 4641155 h 5238841"/>
              <a:gd name="connsiteX74" fmla="*/ 6573036 w 12192000"/>
              <a:gd name="connsiteY74" fmla="*/ 4641049 h 5238841"/>
              <a:gd name="connsiteX75" fmla="*/ 6571920 w 12192000"/>
              <a:gd name="connsiteY75" fmla="*/ 4644739 h 5238841"/>
              <a:gd name="connsiteX76" fmla="*/ 6552021 w 12192000"/>
              <a:gd name="connsiteY76" fmla="*/ 4650379 h 5238841"/>
              <a:gd name="connsiteX77" fmla="*/ 6545925 w 12192000"/>
              <a:gd name="connsiteY77" fmla="*/ 4650675 h 5238841"/>
              <a:gd name="connsiteX78" fmla="*/ 6537822 w 12192000"/>
              <a:gd name="connsiteY78" fmla="*/ 4652769 h 5238841"/>
              <a:gd name="connsiteX79" fmla="*/ 6537743 w 12192000"/>
              <a:gd name="connsiteY79" fmla="*/ 4653068 h 5238841"/>
              <a:gd name="connsiteX80" fmla="*/ 6490057 w 12192000"/>
              <a:gd name="connsiteY80" fmla="*/ 4658624 h 5238841"/>
              <a:gd name="connsiteX81" fmla="*/ 6386800 w 12192000"/>
              <a:gd name="connsiteY81" fmla="*/ 4715431 h 5238841"/>
              <a:gd name="connsiteX82" fmla="*/ 6382703 w 12192000"/>
              <a:gd name="connsiteY82" fmla="*/ 4717930 h 5238841"/>
              <a:gd name="connsiteX83" fmla="*/ 6356495 w 12192000"/>
              <a:gd name="connsiteY83" fmla="*/ 4717843 h 5238841"/>
              <a:gd name="connsiteX84" fmla="*/ 6343628 w 12192000"/>
              <a:gd name="connsiteY84" fmla="*/ 4719161 h 5238841"/>
              <a:gd name="connsiteX85" fmla="*/ 6338605 w 12192000"/>
              <a:gd name="connsiteY85" fmla="*/ 4716723 h 5238841"/>
              <a:gd name="connsiteX86" fmla="*/ 6320318 w 12192000"/>
              <a:gd name="connsiteY86" fmla="*/ 4720095 h 5238841"/>
              <a:gd name="connsiteX87" fmla="*/ 6318742 w 12192000"/>
              <a:gd name="connsiteY87" fmla="*/ 4721541 h 5238841"/>
              <a:gd name="connsiteX88" fmla="*/ 6301708 w 12192000"/>
              <a:gd name="connsiteY88" fmla="*/ 4720380 h 5238841"/>
              <a:gd name="connsiteX89" fmla="*/ 6285082 w 12192000"/>
              <a:gd name="connsiteY89" fmla="*/ 4714639 h 5238841"/>
              <a:gd name="connsiteX90" fmla="*/ 6136936 w 12192000"/>
              <a:gd name="connsiteY90" fmla="*/ 4758246 h 5238841"/>
              <a:gd name="connsiteX91" fmla="*/ 5988578 w 12192000"/>
              <a:gd name="connsiteY91" fmla="*/ 4754427 h 5238841"/>
              <a:gd name="connsiteX92" fmla="*/ 5908701 w 12192000"/>
              <a:gd name="connsiteY92" fmla="*/ 4779160 h 5238841"/>
              <a:gd name="connsiteX93" fmla="*/ 5892219 w 12192000"/>
              <a:gd name="connsiteY93" fmla="*/ 4807892 h 5238841"/>
              <a:gd name="connsiteX94" fmla="*/ 5683612 w 12192000"/>
              <a:gd name="connsiteY94" fmla="*/ 4848770 h 5238841"/>
              <a:gd name="connsiteX95" fmla="*/ 5635111 w 12192000"/>
              <a:gd name="connsiteY95" fmla="*/ 4868888 h 5238841"/>
              <a:gd name="connsiteX96" fmla="*/ 5582652 w 12192000"/>
              <a:gd name="connsiteY96" fmla="*/ 4866836 h 5238841"/>
              <a:gd name="connsiteX97" fmla="*/ 5567213 w 12192000"/>
              <a:gd name="connsiteY97" fmla="*/ 4878769 h 5238841"/>
              <a:gd name="connsiteX98" fmla="*/ 5564659 w 12192000"/>
              <a:gd name="connsiteY98" fmla="*/ 4881042 h 5238841"/>
              <a:gd name="connsiteX99" fmla="*/ 5552102 w 12192000"/>
              <a:gd name="connsiteY99" fmla="*/ 4885426 h 5238841"/>
              <a:gd name="connsiteX100" fmla="*/ 5551475 w 12192000"/>
              <a:gd name="connsiteY100" fmla="*/ 4892560 h 5238841"/>
              <a:gd name="connsiteX101" fmla="*/ 5534664 w 12192000"/>
              <a:gd name="connsiteY101" fmla="*/ 4903385 h 5238841"/>
              <a:gd name="connsiteX102" fmla="*/ 5510737 w 12192000"/>
              <a:gd name="connsiteY102" fmla="*/ 4909807 h 5238841"/>
              <a:gd name="connsiteX103" fmla="*/ 5393901 w 12192000"/>
              <a:gd name="connsiteY103" fmla="*/ 4933709 h 5238841"/>
              <a:gd name="connsiteX104" fmla="*/ 5325782 w 12192000"/>
              <a:gd name="connsiteY104" fmla="*/ 4951789 h 5238841"/>
              <a:gd name="connsiteX105" fmla="*/ 5302703 w 12192000"/>
              <a:gd name="connsiteY105" fmla="*/ 4964590 h 5238841"/>
              <a:gd name="connsiteX106" fmla="*/ 5268591 w 12192000"/>
              <a:gd name="connsiteY106" fmla="*/ 4978479 h 5238841"/>
              <a:gd name="connsiteX107" fmla="*/ 5210559 w 12192000"/>
              <a:gd name="connsiteY107" fmla="*/ 5007585 h 5238841"/>
              <a:gd name="connsiteX108" fmla="*/ 5177597 w 12192000"/>
              <a:gd name="connsiteY108" fmla="*/ 5015926 h 5238841"/>
              <a:gd name="connsiteX109" fmla="*/ 5160569 w 12192000"/>
              <a:gd name="connsiteY109" fmla="*/ 5025681 h 5238841"/>
              <a:gd name="connsiteX110" fmla="*/ 5152748 w 12192000"/>
              <a:gd name="connsiteY110" fmla="*/ 5026569 h 5238841"/>
              <a:gd name="connsiteX111" fmla="*/ 5127678 w 12192000"/>
              <a:gd name="connsiteY111" fmla="*/ 5032947 h 5238841"/>
              <a:gd name="connsiteX112" fmla="*/ 5113147 w 12192000"/>
              <a:gd name="connsiteY112" fmla="*/ 5035818 h 5238841"/>
              <a:gd name="connsiteX113" fmla="*/ 5107301 w 12192000"/>
              <a:gd name="connsiteY113" fmla="*/ 5036672 h 5238841"/>
              <a:gd name="connsiteX114" fmla="*/ 5093215 w 12192000"/>
              <a:gd name="connsiteY114" fmla="*/ 5032880 h 5238841"/>
              <a:gd name="connsiteX115" fmla="*/ 5077058 w 12192000"/>
              <a:gd name="connsiteY115" fmla="*/ 5038681 h 5238841"/>
              <a:gd name="connsiteX116" fmla="*/ 5057349 w 12192000"/>
              <a:gd name="connsiteY116" fmla="*/ 5036015 h 5238841"/>
              <a:gd name="connsiteX117" fmla="*/ 5053945 w 12192000"/>
              <a:gd name="connsiteY117" fmla="*/ 5041952 h 5238841"/>
              <a:gd name="connsiteX118" fmla="*/ 5040021 w 12192000"/>
              <a:gd name="connsiteY118" fmla="*/ 5050052 h 5238841"/>
              <a:gd name="connsiteX119" fmla="*/ 5025913 w 12192000"/>
              <a:gd name="connsiteY119" fmla="*/ 5046535 h 5238841"/>
              <a:gd name="connsiteX120" fmla="*/ 4998218 w 12192000"/>
              <a:gd name="connsiteY120" fmla="*/ 5048065 h 5238841"/>
              <a:gd name="connsiteX121" fmla="*/ 4991008 w 12192000"/>
              <a:gd name="connsiteY121" fmla="*/ 5050439 h 5238841"/>
              <a:gd name="connsiteX122" fmla="*/ 4963503 w 12192000"/>
              <a:gd name="connsiteY122" fmla="*/ 5047575 h 5238841"/>
              <a:gd name="connsiteX123" fmla="*/ 4921053 w 12192000"/>
              <a:gd name="connsiteY123" fmla="*/ 5048925 h 5238841"/>
              <a:gd name="connsiteX124" fmla="*/ 4873420 w 12192000"/>
              <a:gd name="connsiteY124" fmla="*/ 5054929 h 5238841"/>
              <a:gd name="connsiteX125" fmla="*/ 4858825 w 12192000"/>
              <a:gd name="connsiteY125" fmla="*/ 5051329 h 5238841"/>
              <a:gd name="connsiteX126" fmla="*/ 4769340 w 12192000"/>
              <a:gd name="connsiteY126" fmla="*/ 5053090 h 5238841"/>
              <a:gd name="connsiteX127" fmla="*/ 4744152 w 12192000"/>
              <a:gd name="connsiteY127" fmla="*/ 5053391 h 5238841"/>
              <a:gd name="connsiteX128" fmla="*/ 4723556 w 12192000"/>
              <a:gd name="connsiteY128" fmla="*/ 5059633 h 5238841"/>
              <a:gd name="connsiteX129" fmla="*/ 4719699 w 12192000"/>
              <a:gd name="connsiteY129" fmla="*/ 5066298 h 5238841"/>
              <a:gd name="connsiteX130" fmla="*/ 4706016 w 12192000"/>
              <a:gd name="connsiteY130" fmla="*/ 5067422 h 5238841"/>
              <a:gd name="connsiteX131" fmla="*/ 4702593 w 12192000"/>
              <a:gd name="connsiteY131" fmla="*/ 5068973 h 5238841"/>
              <a:gd name="connsiteX132" fmla="*/ 4682766 w 12192000"/>
              <a:gd name="connsiteY132" fmla="*/ 5076609 h 5238841"/>
              <a:gd name="connsiteX133" fmla="*/ 4634960 w 12192000"/>
              <a:gd name="connsiteY133" fmla="*/ 5061852 h 5238841"/>
              <a:gd name="connsiteX134" fmla="*/ 4580645 w 12192000"/>
              <a:gd name="connsiteY134" fmla="*/ 5069246 h 5238841"/>
              <a:gd name="connsiteX135" fmla="*/ 4368005 w 12192000"/>
              <a:gd name="connsiteY135" fmla="*/ 5057426 h 5238841"/>
              <a:gd name="connsiteX136" fmla="*/ 4339489 w 12192000"/>
              <a:gd name="connsiteY136" fmla="*/ 5080858 h 5238841"/>
              <a:gd name="connsiteX137" fmla="*/ 4253895 w 12192000"/>
              <a:gd name="connsiteY137" fmla="*/ 5085008 h 5238841"/>
              <a:gd name="connsiteX138" fmla="*/ 3947260 w 12192000"/>
              <a:gd name="connsiteY138" fmla="*/ 5041167 h 5238841"/>
              <a:gd name="connsiteX139" fmla="*/ 3931969 w 12192000"/>
              <a:gd name="connsiteY139" fmla="*/ 5035902 h 5238841"/>
              <a:gd name="connsiteX140" fmla="*/ 3929836 w 12192000"/>
              <a:gd name="connsiteY140" fmla="*/ 5036901 h 5238841"/>
              <a:gd name="connsiteX141" fmla="*/ 3911296 w 12192000"/>
              <a:gd name="connsiteY141" fmla="*/ 5035663 h 5238841"/>
              <a:gd name="connsiteX142" fmla="*/ 3955454 w 12192000"/>
              <a:gd name="connsiteY142" fmla="*/ 5238841 h 5238841"/>
              <a:gd name="connsiteX143" fmla="*/ 3895182 w 12192000"/>
              <a:gd name="connsiteY143" fmla="*/ 5030229 h 5238841"/>
              <a:gd name="connsiteX144" fmla="*/ 3870866 w 12192000"/>
              <a:gd name="connsiteY144" fmla="*/ 5023753 h 5238841"/>
              <a:gd name="connsiteX145" fmla="*/ 3865913 w 12192000"/>
              <a:gd name="connsiteY145" fmla="*/ 5025143 h 5238841"/>
              <a:gd name="connsiteX146" fmla="*/ 3828606 w 12192000"/>
              <a:gd name="connsiteY146" fmla="*/ 5019426 h 5238841"/>
              <a:gd name="connsiteX147" fmla="*/ 3827901 w 12192000"/>
              <a:gd name="connsiteY147" fmla="*/ 5020583 h 5238841"/>
              <a:gd name="connsiteX148" fmla="*/ 3816543 w 12192000"/>
              <a:gd name="connsiteY148" fmla="*/ 5024366 h 5238841"/>
              <a:gd name="connsiteX149" fmla="*/ 3795278 w 12192000"/>
              <a:gd name="connsiteY149" fmla="*/ 5028779 h 5238841"/>
              <a:gd name="connsiteX150" fmla="*/ 3743858 w 12192000"/>
              <a:gd name="connsiteY150" fmla="*/ 5054237 h 5238841"/>
              <a:gd name="connsiteX151" fmla="*/ 3704945 w 12192000"/>
              <a:gd name="connsiteY151" fmla="*/ 5048413 h 5238841"/>
              <a:gd name="connsiteX152" fmla="*/ 3696992 w 12192000"/>
              <a:gd name="connsiteY152" fmla="*/ 5047914 h 5238841"/>
              <a:gd name="connsiteX153" fmla="*/ 3696780 w 12192000"/>
              <a:gd name="connsiteY153" fmla="*/ 5048181 h 5238841"/>
              <a:gd name="connsiteX154" fmla="*/ 3688290 w 12192000"/>
              <a:gd name="connsiteY154" fmla="*/ 5048204 h 5238841"/>
              <a:gd name="connsiteX155" fmla="*/ 3682486 w 12192000"/>
              <a:gd name="connsiteY155" fmla="*/ 5047000 h 5238841"/>
              <a:gd name="connsiteX156" fmla="*/ 3667056 w 12192000"/>
              <a:gd name="connsiteY156" fmla="*/ 5046030 h 5238841"/>
              <a:gd name="connsiteX157" fmla="*/ 3661403 w 12192000"/>
              <a:gd name="connsiteY157" fmla="*/ 5047537 h 5238841"/>
              <a:gd name="connsiteX158" fmla="*/ 3658673 w 12192000"/>
              <a:gd name="connsiteY158" fmla="*/ 5050790 h 5238841"/>
              <a:gd name="connsiteX159" fmla="*/ 3657333 w 12192000"/>
              <a:gd name="connsiteY159" fmla="*/ 5050325 h 5238841"/>
              <a:gd name="connsiteX160" fmla="*/ 3626778 w 12192000"/>
              <a:gd name="connsiteY160" fmla="*/ 5057882 h 5238841"/>
              <a:gd name="connsiteX161" fmla="*/ 3560067 w 12192000"/>
              <a:gd name="connsiteY161" fmla="*/ 5064266 h 5238841"/>
              <a:gd name="connsiteX162" fmla="*/ 3522641 w 12192000"/>
              <a:gd name="connsiteY162" fmla="*/ 5063654 h 5238841"/>
              <a:gd name="connsiteX163" fmla="*/ 3419275 w 12192000"/>
              <a:gd name="connsiteY163" fmla="*/ 5066646 h 5238841"/>
              <a:gd name="connsiteX164" fmla="*/ 3314869 w 12192000"/>
              <a:gd name="connsiteY164" fmla="*/ 5073197 h 5238841"/>
              <a:gd name="connsiteX165" fmla="*/ 3259088 w 12192000"/>
              <a:gd name="connsiteY165" fmla="*/ 5096363 h 5238841"/>
              <a:gd name="connsiteX166" fmla="*/ 3253104 w 12192000"/>
              <a:gd name="connsiteY166" fmla="*/ 5096785 h 5238841"/>
              <a:gd name="connsiteX167" fmla="*/ 3238751 w 12192000"/>
              <a:gd name="connsiteY167" fmla="*/ 5092996 h 5238841"/>
              <a:gd name="connsiteX168" fmla="*/ 3233681 w 12192000"/>
              <a:gd name="connsiteY168" fmla="*/ 5090758 h 5238841"/>
              <a:gd name="connsiteX169" fmla="*/ 3225562 w 12192000"/>
              <a:gd name="connsiteY169" fmla="*/ 5089215 h 5238841"/>
              <a:gd name="connsiteX170" fmla="*/ 3225260 w 12192000"/>
              <a:gd name="connsiteY170" fmla="*/ 5089437 h 5238841"/>
              <a:gd name="connsiteX171" fmla="*/ 3217859 w 12192000"/>
              <a:gd name="connsiteY171" fmla="*/ 5087484 h 5238841"/>
              <a:gd name="connsiteX172" fmla="*/ 3182980 w 12192000"/>
              <a:gd name="connsiteY172" fmla="*/ 5074650 h 5238841"/>
              <a:gd name="connsiteX173" fmla="*/ 3055081 w 12192000"/>
              <a:gd name="connsiteY173" fmla="*/ 5080424 h 5238841"/>
              <a:gd name="connsiteX174" fmla="*/ 3049807 w 12192000"/>
              <a:gd name="connsiteY174" fmla="*/ 5080860 h 5238841"/>
              <a:gd name="connsiteX175" fmla="*/ 3029122 w 12192000"/>
              <a:gd name="connsiteY175" fmla="*/ 5070085 h 5238841"/>
              <a:gd name="connsiteX176" fmla="*/ 3017862 w 12192000"/>
              <a:gd name="connsiteY176" fmla="*/ 5065942 h 5238841"/>
              <a:gd name="connsiteX177" fmla="*/ 3015868 w 12192000"/>
              <a:gd name="connsiteY177" fmla="*/ 5061832 h 5238841"/>
              <a:gd name="connsiteX178" fmla="*/ 2998644 w 12192000"/>
              <a:gd name="connsiteY178" fmla="*/ 5057210 h 5238841"/>
              <a:gd name="connsiteX179" fmla="*/ 2996219 w 12192000"/>
              <a:gd name="connsiteY179" fmla="*/ 5057788 h 5238841"/>
              <a:gd name="connsiteX180" fmla="*/ 2983676 w 12192000"/>
              <a:gd name="connsiteY180" fmla="*/ 5049852 h 5238841"/>
              <a:gd name="connsiteX181" fmla="*/ 2903609 w 12192000"/>
              <a:gd name="connsiteY181" fmla="*/ 4998457 h 5238841"/>
              <a:gd name="connsiteX182" fmla="*/ 2758830 w 12192000"/>
              <a:gd name="connsiteY182" fmla="*/ 4974760 h 5238841"/>
              <a:gd name="connsiteX183" fmla="*/ 2532669 w 12192000"/>
              <a:gd name="connsiteY183" fmla="*/ 4940573 h 5238841"/>
              <a:gd name="connsiteX184" fmla="*/ 2389931 w 12192000"/>
              <a:gd name="connsiteY184" fmla="*/ 4905785 h 5238841"/>
              <a:gd name="connsiteX185" fmla="*/ 2335186 w 12192000"/>
              <a:gd name="connsiteY185" fmla="*/ 4902957 h 5238841"/>
              <a:gd name="connsiteX186" fmla="*/ 2273393 w 12192000"/>
              <a:gd name="connsiteY186" fmla="*/ 4883565 h 5238841"/>
              <a:gd name="connsiteX187" fmla="*/ 2269523 w 12192000"/>
              <a:gd name="connsiteY187" fmla="*/ 4884442 h 5238841"/>
              <a:gd name="connsiteX188" fmla="*/ 2256015 w 12192000"/>
              <a:gd name="connsiteY188" fmla="*/ 4883014 h 5238841"/>
              <a:gd name="connsiteX189" fmla="*/ 2249731 w 12192000"/>
              <a:gd name="connsiteY189" fmla="*/ 4888778 h 5238841"/>
              <a:gd name="connsiteX190" fmla="*/ 2227629 w 12192000"/>
              <a:gd name="connsiteY190" fmla="*/ 4891047 h 5238841"/>
              <a:gd name="connsiteX191" fmla="*/ 2203460 w 12192000"/>
              <a:gd name="connsiteY191" fmla="*/ 4886696 h 5238841"/>
              <a:gd name="connsiteX192" fmla="*/ 2091528 w 12192000"/>
              <a:gd name="connsiteY192" fmla="*/ 4859155 h 5238841"/>
              <a:gd name="connsiteX193" fmla="*/ 2022901 w 12192000"/>
              <a:gd name="connsiteY193" fmla="*/ 4846594 h 5238841"/>
              <a:gd name="connsiteX194" fmla="*/ 1994227 w 12192000"/>
              <a:gd name="connsiteY194" fmla="*/ 4847973 h 5238841"/>
              <a:gd name="connsiteX195" fmla="*/ 1955936 w 12192000"/>
              <a:gd name="connsiteY195" fmla="*/ 4845765 h 5238841"/>
              <a:gd name="connsiteX196" fmla="*/ 1741924 w 12192000"/>
              <a:gd name="connsiteY196" fmla="*/ 4808054 h 5238841"/>
              <a:gd name="connsiteX197" fmla="*/ 1734410 w 12192000"/>
              <a:gd name="connsiteY197" fmla="*/ 4811675 h 5238841"/>
              <a:gd name="connsiteX198" fmla="*/ 1691423 w 12192000"/>
              <a:gd name="connsiteY198" fmla="*/ 4802777 h 5238841"/>
              <a:gd name="connsiteX199" fmla="*/ 1554504 w 12192000"/>
              <a:gd name="connsiteY199" fmla="*/ 4739985 h 5238841"/>
              <a:gd name="connsiteX200" fmla="*/ 1470119 w 12192000"/>
              <a:gd name="connsiteY200" fmla="*/ 4723470 h 5238841"/>
              <a:gd name="connsiteX201" fmla="*/ 1437967 w 12192000"/>
              <a:gd name="connsiteY201" fmla="*/ 4722710 h 5238841"/>
              <a:gd name="connsiteX202" fmla="*/ 1295869 w 12192000"/>
              <a:gd name="connsiteY202" fmla="*/ 4726175 h 5238841"/>
              <a:gd name="connsiteX203" fmla="*/ 1292949 w 12192000"/>
              <a:gd name="connsiteY203" fmla="*/ 4684615 h 5238841"/>
              <a:gd name="connsiteX204" fmla="*/ 1244908 w 12192000"/>
              <a:gd name="connsiteY204" fmla="*/ 4706993 h 5238841"/>
              <a:gd name="connsiteX205" fmla="*/ 1171266 w 12192000"/>
              <a:gd name="connsiteY205" fmla="*/ 4706535 h 5238841"/>
              <a:gd name="connsiteX206" fmla="*/ 1160868 w 12192000"/>
              <a:gd name="connsiteY206" fmla="*/ 4701936 h 5238841"/>
              <a:gd name="connsiteX207" fmla="*/ 1147599 w 12192000"/>
              <a:gd name="connsiteY207" fmla="*/ 4714833 h 5238841"/>
              <a:gd name="connsiteX208" fmla="*/ 1119603 w 12192000"/>
              <a:gd name="connsiteY208" fmla="*/ 4721303 h 5238841"/>
              <a:gd name="connsiteX209" fmla="*/ 997851 w 12192000"/>
              <a:gd name="connsiteY209" fmla="*/ 4722336 h 5238841"/>
              <a:gd name="connsiteX210" fmla="*/ 976455 w 12192000"/>
              <a:gd name="connsiteY210" fmla="*/ 4726407 h 5238841"/>
              <a:gd name="connsiteX211" fmla="*/ 949939 w 12192000"/>
              <a:gd name="connsiteY211" fmla="*/ 4719699 h 5238841"/>
              <a:gd name="connsiteX212" fmla="*/ 894148 w 12192000"/>
              <a:gd name="connsiteY212" fmla="*/ 4710406 h 5238841"/>
              <a:gd name="connsiteX213" fmla="*/ 857990 w 12192000"/>
              <a:gd name="connsiteY213" fmla="*/ 4696844 h 5238841"/>
              <a:gd name="connsiteX214" fmla="*/ 848649 w 12192000"/>
              <a:gd name="connsiteY214" fmla="*/ 4704021 h 5238841"/>
              <a:gd name="connsiteX215" fmla="*/ 826436 w 12192000"/>
              <a:gd name="connsiteY215" fmla="*/ 4707421 h 5238841"/>
              <a:gd name="connsiteX216" fmla="*/ 733052 w 12192000"/>
              <a:gd name="connsiteY216" fmla="*/ 4701884 h 5238841"/>
              <a:gd name="connsiteX217" fmla="*/ 716185 w 12192000"/>
              <a:gd name="connsiteY217" fmla="*/ 4648168 h 5238841"/>
              <a:gd name="connsiteX218" fmla="*/ 582722 w 12192000"/>
              <a:gd name="connsiteY218" fmla="*/ 4658637 h 5238841"/>
              <a:gd name="connsiteX219" fmla="*/ 581118 w 12192000"/>
              <a:gd name="connsiteY219" fmla="*/ 4654120 h 5238841"/>
              <a:gd name="connsiteX220" fmla="*/ 546453 w 12192000"/>
              <a:gd name="connsiteY220" fmla="*/ 4652542 h 5238841"/>
              <a:gd name="connsiteX221" fmla="*/ 536773 w 12192000"/>
              <a:gd name="connsiteY221" fmla="*/ 4644609 h 5238841"/>
              <a:gd name="connsiteX222" fmla="*/ 388896 w 12192000"/>
              <a:gd name="connsiteY222" fmla="*/ 4619173 h 5238841"/>
              <a:gd name="connsiteX223" fmla="*/ 366479 w 12192000"/>
              <a:gd name="connsiteY223" fmla="*/ 4618896 h 5238841"/>
              <a:gd name="connsiteX224" fmla="*/ 342781 w 12192000"/>
              <a:gd name="connsiteY224" fmla="*/ 4601239 h 5238841"/>
              <a:gd name="connsiteX225" fmla="*/ 255925 w 12192000"/>
              <a:gd name="connsiteY225" fmla="*/ 4598685 h 5238841"/>
              <a:gd name="connsiteX226" fmla="*/ 226919 w 12192000"/>
              <a:gd name="connsiteY226" fmla="*/ 4598460 h 5238841"/>
              <a:gd name="connsiteX227" fmla="*/ 213925 w 12192000"/>
              <a:gd name="connsiteY227" fmla="*/ 4597783 h 5238841"/>
              <a:gd name="connsiteX228" fmla="*/ 215196 w 12192000"/>
              <a:gd name="connsiteY228" fmla="*/ 4588576 h 5238841"/>
              <a:gd name="connsiteX229" fmla="*/ 180214 w 12192000"/>
              <a:gd name="connsiteY229" fmla="*/ 4583701 h 5238841"/>
              <a:gd name="connsiteX230" fmla="*/ 83203 w 12192000"/>
              <a:gd name="connsiteY230" fmla="*/ 4531664 h 5238841"/>
              <a:gd name="connsiteX231" fmla="*/ 4106 w 12192000"/>
              <a:gd name="connsiteY231" fmla="*/ 4517202 h 5238841"/>
              <a:gd name="connsiteX232" fmla="*/ 0 w 12192000"/>
              <a:gd name="connsiteY232" fmla="*/ 4516084 h 5238841"/>
              <a:gd name="connsiteX233" fmla="*/ 0 w 12192000"/>
              <a:gd name="connsiteY233" fmla="*/ 0 h 5238841"/>
              <a:gd name="connsiteX0" fmla="*/ 0 w 12192000"/>
              <a:gd name="connsiteY0" fmla="*/ 0 h 5238841"/>
              <a:gd name="connsiteX1" fmla="*/ 12192000 w 12192000"/>
              <a:gd name="connsiteY1" fmla="*/ 0 h 5238841"/>
              <a:gd name="connsiteX2" fmla="*/ 12192000 w 12192000"/>
              <a:gd name="connsiteY2" fmla="*/ 3809005 h 5238841"/>
              <a:gd name="connsiteX3" fmla="*/ 12142543 w 12192000"/>
              <a:gd name="connsiteY3" fmla="*/ 3817043 h 5238841"/>
              <a:gd name="connsiteX4" fmla="*/ 12109241 w 12192000"/>
              <a:gd name="connsiteY4" fmla="*/ 3824228 h 5238841"/>
              <a:gd name="connsiteX5" fmla="*/ 11668991 w 12192000"/>
              <a:gd name="connsiteY5" fmla="*/ 3788038 h 5238841"/>
              <a:gd name="connsiteX6" fmla="*/ 11476952 w 12192000"/>
              <a:gd name="connsiteY6" fmla="*/ 3866786 h 5238841"/>
              <a:gd name="connsiteX7" fmla="*/ 11336487 w 12192000"/>
              <a:gd name="connsiteY7" fmla="*/ 3971513 h 5238841"/>
              <a:gd name="connsiteX8" fmla="*/ 11214181 w 12192000"/>
              <a:gd name="connsiteY8" fmla="*/ 4004215 h 5238841"/>
              <a:gd name="connsiteX9" fmla="*/ 11042540 w 12192000"/>
              <a:gd name="connsiteY9" fmla="*/ 4002613 h 5238841"/>
              <a:gd name="connsiteX10" fmla="*/ 10833086 w 12192000"/>
              <a:gd name="connsiteY10" fmla="*/ 3997707 h 5238841"/>
              <a:gd name="connsiteX11" fmla="*/ 10599680 w 12192000"/>
              <a:gd name="connsiteY11" fmla="*/ 3982661 h 5238841"/>
              <a:gd name="connsiteX12" fmla="*/ 10519971 w 12192000"/>
              <a:gd name="connsiteY12" fmla="*/ 3975018 h 5238841"/>
              <a:gd name="connsiteX13" fmla="*/ 10217282 w 12192000"/>
              <a:gd name="connsiteY13" fmla="*/ 4020809 h 5238841"/>
              <a:gd name="connsiteX14" fmla="*/ 9936427 w 12192000"/>
              <a:gd name="connsiteY14" fmla="*/ 4137843 h 5238841"/>
              <a:gd name="connsiteX15" fmla="*/ 9800299 w 12192000"/>
              <a:gd name="connsiteY15" fmla="*/ 4186098 h 5238841"/>
              <a:gd name="connsiteX16" fmla="*/ 9707822 w 12192000"/>
              <a:gd name="connsiteY16" fmla="*/ 4189102 h 5238841"/>
              <a:gd name="connsiteX17" fmla="*/ 9543973 w 12192000"/>
              <a:gd name="connsiteY17" fmla="*/ 4245802 h 5238841"/>
              <a:gd name="connsiteX18" fmla="*/ 9528747 w 12192000"/>
              <a:gd name="connsiteY18" fmla="*/ 4251724 h 5238841"/>
              <a:gd name="connsiteX19" fmla="*/ 9436976 w 12192000"/>
              <a:gd name="connsiteY19" fmla="*/ 4269351 h 5238841"/>
              <a:gd name="connsiteX20" fmla="*/ 9371827 w 12192000"/>
              <a:gd name="connsiteY20" fmla="*/ 4303912 h 5238841"/>
              <a:gd name="connsiteX21" fmla="*/ 9260304 w 12192000"/>
              <a:gd name="connsiteY21" fmla="*/ 4328021 h 5238841"/>
              <a:gd name="connsiteX22" fmla="*/ 9148799 w 12192000"/>
              <a:gd name="connsiteY22" fmla="*/ 4348506 h 5238841"/>
              <a:gd name="connsiteX23" fmla="*/ 9107898 w 12192000"/>
              <a:gd name="connsiteY23" fmla="*/ 4354282 h 5238841"/>
              <a:gd name="connsiteX24" fmla="*/ 8990743 w 12192000"/>
              <a:gd name="connsiteY24" fmla="*/ 4382161 h 5238841"/>
              <a:gd name="connsiteX25" fmla="*/ 8979819 w 12192000"/>
              <a:gd name="connsiteY25" fmla="*/ 4366419 h 5238841"/>
              <a:gd name="connsiteX26" fmla="*/ 8936044 w 12192000"/>
              <a:gd name="connsiteY26" fmla="*/ 4370992 h 5238841"/>
              <a:gd name="connsiteX27" fmla="*/ 8897707 w 12192000"/>
              <a:gd name="connsiteY27" fmla="*/ 4392673 h 5238841"/>
              <a:gd name="connsiteX28" fmla="*/ 8845635 w 12192000"/>
              <a:gd name="connsiteY28" fmla="*/ 4404300 h 5238841"/>
              <a:gd name="connsiteX29" fmla="*/ 8814562 w 12192000"/>
              <a:gd name="connsiteY29" fmla="*/ 4411434 h 5238841"/>
              <a:gd name="connsiteX30" fmla="*/ 8726349 w 12192000"/>
              <a:gd name="connsiteY30" fmla="*/ 4416668 h 5238841"/>
              <a:gd name="connsiteX31" fmla="*/ 8566678 w 12192000"/>
              <a:gd name="connsiteY31" fmla="*/ 4391711 h 5238841"/>
              <a:gd name="connsiteX32" fmla="*/ 8521516 w 12192000"/>
              <a:gd name="connsiteY32" fmla="*/ 4393927 h 5238841"/>
              <a:gd name="connsiteX33" fmla="*/ 8515998 w 12192000"/>
              <a:gd name="connsiteY33" fmla="*/ 4399124 h 5238841"/>
              <a:gd name="connsiteX34" fmla="*/ 8449547 w 12192000"/>
              <a:gd name="connsiteY34" fmla="*/ 4383170 h 5238841"/>
              <a:gd name="connsiteX35" fmla="*/ 8360285 w 12192000"/>
              <a:gd name="connsiteY35" fmla="*/ 4398502 h 5238841"/>
              <a:gd name="connsiteX36" fmla="*/ 8256584 w 12192000"/>
              <a:gd name="connsiteY36" fmla="*/ 4423564 h 5238841"/>
              <a:gd name="connsiteX37" fmla="*/ 8229821 w 12192000"/>
              <a:gd name="connsiteY37" fmla="*/ 4431840 h 5238841"/>
              <a:gd name="connsiteX38" fmla="*/ 8158476 w 12192000"/>
              <a:gd name="connsiteY38" fmla="*/ 4436904 h 5238841"/>
              <a:gd name="connsiteX39" fmla="*/ 7993707 w 12192000"/>
              <a:gd name="connsiteY39" fmla="*/ 4447962 h 5238841"/>
              <a:gd name="connsiteX40" fmla="*/ 7990346 w 12192000"/>
              <a:gd name="connsiteY40" fmla="*/ 4454853 h 5238841"/>
              <a:gd name="connsiteX41" fmla="*/ 7976786 w 12192000"/>
              <a:gd name="connsiteY41" fmla="*/ 4456820 h 5238841"/>
              <a:gd name="connsiteX42" fmla="*/ 7973491 w 12192000"/>
              <a:gd name="connsiteY42" fmla="*/ 4458577 h 5238841"/>
              <a:gd name="connsiteX43" fmla="*/ 7954281 w 12192000"/>
              <a:gd name="connsiteY43" fmla="*/ 4467421 h 5238841"/>
              <a:gd name="connsiteX44" fmla="*/ 7905540 w 12192000"/>
              <a:gd name="connsiteY44" fmla="*/ 4455628 h 5238841"/>
              <a:gd name="connsiteX45" fmla="*/ 7851932 w 12192000"/>
              <a:gd name="connsiteY45" fmla="*/ 4466353 h 5238841"/>
              <a:gd name="connsiteX46" fmla="*/ 7639078 w 12192000"/>
              <a:gd name="connsiteY46" fmla="*/ 4467635 h 5238841"/>
              <a:gd name="connsiteX47" fmla="*/ 7612359 w 12192000"/>
              <a:gd name="connsiteY47" fmla="*/ 4492789 h 5238841"/>
              <a:gd name="connsiteX48" fmla="*/ 7527328 w 12192000"/>
              <a:gd name="connsiteY48" fmla="*/ 4502199 h 5238841"/>
              <a:gd name="connsiteX49" fmla="*/ 7388717 w 12192000"/>
              <a:gd name="connsiteY49" fmla="*/ 4470799 h 5238841"/>
              <a:gd name="connsiteX50" fmla="*/ 7231898 w 12192000"/>
              <a:gd name="connsiteY50" fmla="*/ 4486028 h 5238841"/>
              <a:gd name="connsiteX51" fmla="*/ 7218425 w 12192000"/>
              <a:gd name="connsiteY51" fmla="*/ 4477288 h 5238841"/>
              <a:gd name="connsiteX52" fmla="*/ 7202795 w 12192000"/>
              <a:gd name="connsiteY52" fmla="*/ 4472972 h 5238841"/>
              <a:gd name="connsiteX53" fmla="*/ 7200744 w 12192000"/>
              <a:gd name="connsiteY53" fmla="*/ 4474099 h 5238841"/>
              <a:gd name="connsiteX54" fmla="*/ 7182163 w 12192000"/>
              <a:gd name="connsiteY54" fmla="*/ 4474005 h 5238841"/>
              <a:gd name="connsiteX55" fmla="*/ 7178368 w 12192000"/>
              <a:gd name="connsiteY55" fmla="*/ 4470673 h 5238841"/>
              <a:gd name="connsiteX56" fmla="*/ 7165705 w 12192000"/>
              <a:gd name="connsiteY56" fmla="*/ 4469569 h 5238841"/>
              <a:gd name="connsiteX57" fmla="*/ 7140991 w 12192000"/>
              <a:gd name="connsiteY57" fmla="*/ 4464599 h 5238841"/>
              <a:gd name="connsiteX58" fmla="*/ 7136152 w 12192000"/>
              <a:gd name="connsiteY58" fmla="*/ 4466292 h 5238841"/>
              <a:gd name="connsiteX59" fmla="*/ 7098544 w 12192000"/>
              <a:gd name="connsiteY59" fmla="*/ 4462879 h 5238841"/>
              <a:gd name="connsiteX60" fmla="*/ 7097922 w 12192000"/>
              <a:gd name="connsiteY60" fmla="*/ 4464077 h 5238841"/>
              <a:gd name="connsiteX61" fmla="*/ 7086877 w 12192000"/>
              <a:gd name="connsiteY61" fmla="*/ 4468554 h 5238841"/>
              <a:gd name="connsiteX62" fmla="*/ 7065999 w 12192000"/>
              <a:gd name="connsiteY62" fmla="*/ 4474270 h 5238841"/>
              <a:gd name="connsiteX63" fmla="*/ 7016598 w 12192000"/>
              <a:gd name="connsiteY63" fmla="*/ 4502855 h 5238841"/>
              <a:gd name="connsiteX64" fmla="*/ 6977375 w 12192000"/>
              <a:gd name="connsiteY64" fmla="*/ 4499434 h 5238841"/>
              <a:gd name="connsiteX65" fmla="*/ 6969409 w 12192000"/>
              <a:gd name="connsiteY65" fmla="*/ 4499424 h 5238841"/>
              <a:gd name="connsiteX66" fmla="*/ 6969218 w 12192000"/>
              <a:gd name="connsiteY66" fmla="*/ 4499704 h 5238841"/>
              <a:gd name="connsiteX67" fmla="*/ 6960755 w 12192000"/>
              <a:gd name="connsiteY67" fmla="*/ 4500249 h 5238841"/>
              <a:gd name="connsiteX68" fmla="*/ 6954882 w 12192000"/>
              <a:gd name="connsiteY68" fmla="*/ 4499405 h 5238841"/>
              <a:gd name="connsiteX69" fmla="*/ 6939428 w 12192000"/>
              <a:gd name="connsiteY69" fmla="*/ 4499385 h 5238841"/>
              <a:gd name="connsiteX70" fmla="*/ 6933902 w 12192000"/>
              <a:gd name="connsiteY70" fmla="*/ 4501239 h 5238841"/>
              <a:gd name="connsiteX71" fmla="*/ 6891244 w 12192000"/>
              <a:gd name="connsiteY71" fmla="*/ 4536371 h 5238841"/>
              <a:gd name="connsiteX72" fmla="*/ 6794496 w 12192000"/>
              <a:gd name="connsiteY72" fmla="*/ 4567924 h 5238841"/>
              <a:gd name="connsiteX73" fmla="*/ 6574528 w 12192000"/>
              <a:gd name="connsiteY73" fmla="*/ 4641155 h 5238841"/>
              <a:gd name="connsiteX74" fmla="*/ 6573036 w 12192000"/>
              <a:gd name="connsiteY74" fmla="*/ 4641049 h 5238841"/>
              <a:gd name="connsiteX75" fmla="*/ 6571920 w 12192000"/>
              <a:gd name="connsiteY75" fmla="*/ 4644739 h 5238841"/>
              <a:gd name="connsiteX76" fmla="*/ 6552021 w 12192000"/>
              <a:gd name="connsiteY76" fmla="*/ 4650379 h 5238841"/>
              <a:gd name="connsiteX77" fmla="*/ 6545925 w 12192000"/>
              <a:gd name="connsiteY77" fmla="*/ 4650675 h 5238841"/>
              <a:gd name="connsiteX78" fmla="*/ 6537822 w 12192000"/>
              <a:gd name="connsiteY78" fmla="*/ 4652769 h 5238841"/>
              <a:gd name="connsiteX79" fmla="*/ 6537743 w 12192000"/>
              <a:gd name="connsiteY79" fmla="*/ 4653068 h 5238841"/>
              <a:gd name="connsiteX80" fmla="*/ 6490057 w 12192000"/>
              <a:gd name="connsiteY80" fmla="*/ 4658624 h 5238841"/>
              <a:gd name="connsiteX81" fmla="*/ 6386800 w 12192000"/>
              <a:gd name="connsiteY81" fmla="*/ 4715431 h 5238841"/>
              <a:gd name="connsiteX82" fmla="*/ 6382703 w 12192000"/>
              <a:gd name="connsiteY82" fmla="*/ 4717930 h 5238841"/>
              <a:gd name="connsiteX83" fmla="*/ 6356495 w 12192000"/>
              <a:gd name="connsiteY83" fmla="*/ 4717843 h 5238841"/>
              <a:gd name="connsiteX84" fmla="*/ 6343628 w 12192000"/>
              <a:gd name="connsiteY84" fmla="*/ 4719161 h 5238841"/>
              <a:gd name="connsiteX85" fmla="*/ 6338605 w 12192000"/>
              <a:gd name="connsiteY85" fmla="*/ 4716723 h 5238841"/>
              <a:gd name="connsiteX86" fmla="*/ 6320318 w 12192000"/>
              <a:gd name="connsiteY86" fmla="*/ 4720095 h 5238841"/>
              <a:gd name="connsiteX87" fmla="*/ 6318742 w 12192000"/>
              <a:gd name="connsiteY87" fmla="*/ 4721541 h 5238841"/>
              <a:gd name="connsiteX88" fmla="*/ 6301708 w 12192000"/>
              <a:gd name="connsiteY88" fmla="*/ 4720380 h 5238841"/>
              <a:gd name="connsiteX89" fmla="*/ 6285082 w 12192000"/>
              <a:gd name="connsiteY89" fmla="*/ 4714639 h 5238841"/>
              <a:gd name="connsiteX90" fmla="*/ 6136936 w 12192000"/>
              <a:gd name="connsiteY90" fmla="*/ 4758246 h 5238841"/>
              <a:gd name="connsiteX91" fmla="*/ 5988578 w 12192000"/>
              <a:gd name="connsiteY91" fmla="*/ 4754427 h 5238841"/>
              <a:gd name="connsiteX92" fmla="*/ 5908701 w 12192000"/>
              <a:gd name="connsiteY92" fmla="*/ 4779160 h 5238841"/>
              <a:gd name="connsiteX93" fmla="*/ 5892219 w 12192000"/>
              <a:gd name="connsiteY93" fmla="*/ 4807892 h 5238841"/>
              <a:gd name="connsiteX94" fmla="*/ 5683612 w 12192000"/>
              <a:gd name="connsiteY94" fmla="*/ 4848770 h 5238841"/>
              <a:gd name="connsiteX95" fmla="*/ 5635111 w 12192000"/>
              <a:gd name="connsiteY95" fmla="*/ 4868888 h 5238841"/>
              <a:gd name="connsiteX96" fmla="*/ 5582652 w 12192000"/>
              <a:gd name="connsiteY96" fmla="*/ 4866836 h 5238841"/>
              <a:gd name="connsiteX97" fmla="*/ 5567213 w 12192000"/>
              <a:gd name="connsiteY97" fmla="*/ 4878769 h 5238841"/>
              <a:gd name="connsiteX98" fmla="*/ 5564659 w 12192000"/>
              <a:gd name="connsiteY98" fmla="*/ 4881042 h 5238841"/>
              <a:gd name="connsiteX99" fmla="*/ 5552102 w 12192000"/>
              <a:gd name="connsiteY99" fmla="*/ 4885426 h 5238841"/>
              <a:gd name="connsiteX100" fmla="*/ 5551475 w 12192000"/>
              <a:gd name="connsiteY100" fmla="*/ 4892560 h 5238841"/>
              <a:gd name="connsiteX101" fmla="*/ 5534664 w 12192000"/>
              <a:gd name="connsiteY101" fmla="*/ 4903385 h 5238841"/>
              <a:gd name="connsiteX102" fmla="*/ 5510737 w 12192000"/>
              <a:gd name="connsiteY102" fmla="*/ 4909807 h 5238841"/>
              <a:gd name="connsiteX103" fmla="*/ 5393901 w 12192000"/>
              <a:gd name="connsiteY103" fmla="*/ 4933709 h 5238841"/>
              <a:gd name="connsiteX104" fmla="*/ 5325782 w 12192000"/>
              <a:gd name="connsiteY104" fmla="*/ 4951789 h 5238841"/>
              <a:gd name="connsiteX105" fmla="*/ 5302703 w 12192000"/>
              <a:gd name="connsiteY105" fmla="*/ 4964590 h 5238841"/>
              <a:gd name="connsiteX106" fmla="*/ 5268591 w 12192000"/>
              <a:gd name="connsiteY106" fmla="*/ 4978479 h 5238841"/>
              <a:gd name="connsiteX107" fmla="*/ 5210559 w 12192000"/>
              <a:gd name="connsiteY107" fmla="*/ 5007585 h 5238841"/>
              <a:gd name="connsiteX108" fmla="*/ 5177597 w 12192000"/>
              <a:gd name="connsiteY108" fmla="*/ 5015926 h 5238841"/>
              <a:gd name="connsiteX109" fmla="*/ 5160569 w 12192000"/>
              <a:gd name="connsiteY109" fmla="*/ 5025681 h 5238841"/>
              <a:gd name="connsiteX110" fmla="*/ 5152748 w 12192000"/>
              <a:gd name="connsiteY110" fmla="*/ 5026569 h 5238841"/>
              <a:gd name="connsiteX111" fmla="*/ 5127678 w 12192000"/>
              <a:gd name="connsiteY111" fmla="*/ 5032947 h 5238841"/>
              <a:gd name="connsiteX112" fmla="*/ 5113147 w 12192000"/>
              <a:gd name="connsiteY112" fmla="*/ 5035818 h 5238841"/>
              <a:gd name="connsiteX113" fmla="*/ 5107301 w 12192000"/>
              <a:gd name="connsiteY113" fmla="*/ 5036672 h 5238841"/>
              <a:gd name="connsiteX114" fmla="*/ 5093215 w 12192000"/>
              <a:gd name="connsiteY114" fmla="*/ 5032880 h 5238841"/>
              <a:gd name="connsiteX115" fmla="*/ 5077058 w 12192000"/>
              <a:gd name="connsiteY115" fmla="*/ 5038681 h 5238841"/>
              <a:gd name="connsiteX116" fmla="*/ 5057349 w 12192000"/>
              <a:gd name="connsiteY116" fmla="*/ 5036015 h 5238841"/>
              <a:gd name="connsiteX117" fmla="*/ 5053945 w 12192000"/>
              <a:gd name="connsiteY117" fmla="*/ 5041952 h 5238841"/>
              <a:gd name="connsiteX118" fmla="*/ 5040021 w 12192000"/>
              <a:gd name="connsiteY118" fmla="*/ 5050052 h 5238841"/>
              <a:gd name="connsiteX119" fmla="*/ 5025913 w 12192000"/>
              <a:gd name="connsiteY119" fmla="*/ 5046535 h 5238841"/>
              <a:gd name="connsiteX120" fmla="*/ 4998218 w 12192000"/>
              <a:gd name="connsiteY120" fmla="*/ 5048065 h 5238841"/>
              <a:gd name="connsiteX121" fmla="*/ 4991008 w 12192000"/>
              <a:gd name="connsiteY121" fmla="*/ 5050439 h 5238841"/>
              <a:gd name="connsiteX122" fmla="*/ 4963503 w 12192000"/>
              <a:gd name="connsiteY122" fmla="*/ 5047575 h 5238841"/>
              <a:gd name="connsiteX123" fmla="*/ 4921053 w 12192000"/>
              <a:gd name="connsiteY123" fmla="*/ 5048925 h 5238841"/>
              <a:gd name="connsiteX124" fmla="*/ 4873420 w 12192000"/>
              <a:gd name="connsiteY124" fmla="*/ 5054929 h 5238841"/>
              <a:gd name="connsiteX125" fmla="*/ 4858825 w 12192000"/>
              <a:gd name="connsiteY125" fmla="*/ 5051329 h 5238841"/>
              <a:gd name="connsiteX126" fmla="*/ 4769340 w 12192000"/>
              <a:gd name="connsiteY126" fmla="*/ 5053090 h 5238841"/>
              <a:gd name="connsiteX127" fmla="*/ 4744152 w 12192000"/>
              <a:gd name="connsiteY127" fmla="*/ 5053391 h 5238841"/>
              <a:gd name="connsiteX128" fmla="*/ 4723556 w 12192000"/>
              <a:gd name="connsiteY128" fmla="*/ 5059633 h 5238841"/>
              <a:gd name="connsiteX129" fmla="*/ 4719699 w 12192000"/>
              <a:gd name="connsiteY129" fmla="*/ 5066298 h 5238841"/>
              <a:gd name="connsiteX130" fmla="*/ 4706016 w 12192000"/>
              <a:gd name="connsiteY130" fmla="*/ 5067422 h 5238841"/>
              <a:gd name="connsiteX131" fmla="*/ 4702593 w 12192000"/>
              <a:gd name="connsiteY131" fmla="*/ 5068973 h 5238841"/>
              <a:gd name="connsiteX132" fmla="*/ 4682766 w 12192000"/>
              <a:gd name="connsiteY132" fmla="*/ 5076609 h 5238841"/>
              <a:gd name="connsiteX133" fmla="*/ 4634960 w 12192000"/>
              <a:gd name="connsiteY133" fmla="*/ 5061852 h 5238841"/>
              <a:gd name="connsiteX134" fmla="*/ 4580645 w 12192000"/>
              <a:gd name="connsiteY134" fmla="*/ 5069246 h 5238841"/>
              <a:gd name="connsiteX135" fmla="*/ 4368005 w 12192000"/>
              <a:gd name="connsiteY135" fmla="*/ 5057426 h 5238841"/>
              <a:gd name="connsiteX136" fmla="*/ 4339489 w 12192000"/>
              <a:gd name="connsiteY136" fmla="*/ 5080858 h 5238841"/>
              <a:gd name="connsiteX137" fmla="*/ 4253895 w 12192000"/>
              <a:gd name="connsiteY137" fmla="*/ 5085008 h 5238841"/>
              <a:gd name="connsiteX138" fmla="*/ 3947260 w 12192000"/>
              <a:gd name="connsiteY138" fmla="*/ 5041167 h 5238841"/>
              <a:gd name="connsiteX139" fmla="*/ 3931969 w 12192000"/>
              <a:gd name="connsiteY139" fmla="*/ 5035902 h 5238841"/>
              <a:gd name="connsiteX140" fmla="*/ 3911296 w 12192000"/>
              <a:gd name="connsiteY140" fmla="*/ 5035663 h 5238841"/>
              <a:gd name="connsiteX141" fmla="*/ 3955454 w 12192000"/>
              <a:gd name="connsiteY141" fmla="*/ 5238841 h 5238841"/>
              <a:gd name="connsiteX142" fmla="*/ 3895182 w 12192000"/>
              <a:gd name="connsiteY142" fmla="*/ 5030229 h 5238841"/>
              <a:gd name="connsiteX143" fmla="*/ 3870866 w 12192000"/>
              <a:gd name="connsiteY143" fmla="*/ 5023753 h 5238841"/>
              <a:gd name="connsiteX144" fmla="*/ 3865913 w 12192000"/>
              <a:gd name="connsiteY144" fmla="*/ 5025143 h 5238841"/>
              <a:gd name="connsiteX145" fmla="*/ 3828606 w 12192000"/>
              <a:gd name="connsiteY145" fmla="*/ 5019426 h 5238841"/>
              <a:gd name="connsiteX146" fmla="*/ 3827901 w 12192000"/>
              <a:gd name="connsiteY146" fmla="*/ 5020583 h 5238841"/>
              <a:gd name="connsiteX147" fmla="*/ 3816543 w 12192000"/>
              <a:gd name="connsiteY147" fmla="*/ 5024366 h 5238841"/>
              <a:gd name="connsiteX148" fmla="*/ 3795278 w 12192000"/>
              <a:gd name="connsiteY148" fmla="*/ 5028779 h 5238841"/>
              <a:gd name="connsiteX149" fmla="*/ 3743858 w 12192000"/>
              <a:gd name="connsiteY149" fmla="*/ 5054237 h 5238841"/>
              <a:gd name="connsiteX150" fmla="*/ 3704945 w 12192000"/>
              <a:gd name="connsiteY150" fmla="*/ 5048413 h 5238841"/>
              <a:gd name="connsiteX151" fmla="*/ 3696992 w 12192000"/>
              <a:gd name="connsiteY151" fmla="*/ 5047914 h 5238841"/>
              <a:gd name="connsiteX152" fmla="*/ 3696780 w 12192000"/>
              <a:gd name="connsiteY152" fmla="*/ 5048181 h 5238841"/>
              <a:gd name="connsiteX153" fmla="*/ 3688290 w 12192000"/>
              <a:gd name="connsiteY153" fmla="*/ 5048204 h 5238841"/>
              <a:gd name="connsiteX154" fmla="*/ 3682486 w 12192000"/>
              <a:gd name="connsiteY154" fmla="*/ 5047000 h 5238841"/>
              <a:gd name="connsiteX155" fmla="*/ 3667056 w 12192000"/>
              <a:gd name="connsiteY155" fmla="*/ 5046030 h 5238841"/>
              <a:gd name="connsiteX156" fmla="*/ 3661403 w 12192000"/>
              <a:gd name="connsiteY156" fmla="*/ 5047537 h 5238841"/>
              <a:gd name="connsiteX157" fmla="*/ 3658673 w 12192000"/>
              <a:gd name="connsiteY157" fmla="*/ 5050790 h 5238841"/>
              <a:gd name="connsiteX158" fmla="*/ 3657333 w 12192000"/>
              <a:gd name="connsiteY158" fmla="*/ 5050325 h 5238841"/>
              <a:gd name="connsiteX159" fmla="*/ 3626778 w 12192000"/>
              <a:gd name="connsiteY159" fmla="*/ 5057882 h 5238841"/>
              <a:gd name="connsiteX160" fmla="*/ 3560067 w 12192000"/>
              <a:gd name="connsiteY160" fmla="*/ 5064266 h 5238841"/>
              <a:gd name="connsiteX161" fmla="*/ 3522641 w 12192000"/>
              <a:gd name="connsiteY161" fmla="*/ 5063654 h 5238841"/>
              <a:gd name="connsiteX162" fmla="*/ 3419275 w 12192000"/>
              <a:gd name="connsiteY162" fmla="*/ 5066646 h 5238841"/>
              <a:gd name="connsiteX163" fmla="*/ 3314869 w 12192000"/>
              <a:gd name="connsiteY163" fmla="*/ 5073197 h 5238841"/>
              <a:gd name="connsiteX164" fmla="*/ 3259088 w 12192000"/>
              <a:gd name="connsiteY164" fmla="*/ 5096363 h 5238841"/>
              <a:gd name="connsiteX165" fmla="*/ 3253104 w 12192000"/>
              <a:gd name="connsiteY165" fmla="*/ 5096785 h 5238841"/>
              <a:gd name="connsiteX166" fmla="*/ 3238751 w 12192000"/>
              <a:gd name="connsiteY166" fmla="*/ 5092996 h 5238841"/>
              <a:gd name="connsiteX167" fmla="*/ 3233681 w 12192000"/>
              <a:gd name="connsiteY167" fmla="*/ 5090758 h 5238841"/>
              <a:gd name="connsiteX168" fmla="*/ 3225562 w 12192000"/>
              <a:gd name="connsiteY168" fmla="*/ 5089215 h 5238841"/>
              <a:gd name="connsiteX169" fmla="*/ 3225260 w 12192000"/>
              <a:gd name="connsiteY169" fmla="*/ 5089437 h 5238841"/>
              <a:gd name="connsiteX170" fmla="*/ 3217859 w 12192000"/>
              <a:gd name="connsiteY170" fmla="*/ 5087484 h 5238841"/>
              <a:gd name="connsiteX171" fmla="*/ 3182980 w 12192000"/>
              <a:gd name="connsiteY171" fmla="*/ 5074650 h 5238841"/>
              <a:gd name="connsiteX172" fmla="*/ 3055081 w 12192000"/>
              <a:gd name="connsiteY172" fmla="*/ 5080424 h 5238841"/>
              <a:gd name="connsiteX173" fmla="*/ 3049807 w 12192000"/>
              <a:gd name="connsiteY173" fmla="*/ 5080860 h 5238841"/>
              <a:gd name="connsiteX174" fmla="*/ 3029122 w 12192000"/>
              <a:gd name="connsiteY174" fmla="*/ 5070085 h 5238841"/>
              <a:gd name="connsiteX175" fmla="*/ 3017862 w 12192000"/>
              <a:gd name="connsiteY175" fmla="*/ 5065942 h 5238841"/>
              <a:gd name="connsiteX176" fmla="*/ 3015868 w 12192000"/>
              <a:gd name="connsiteY176" fmla="*/ 5061832 h 5238841"/>
              <a:gd name="connsiteX177" fmla="*/ 2998644 w 12192000"/>
              <a:gd name="connsiteY177" fmla="*/ 5057210 h 5238841"/>
              <a:gd name="connsiteX178" fmla="*/ 2996219 w 12192000"/>
              <a:gd name="connsiteY178" fmla="*/ 5057788 h 5238841"/>
              <a:gd name="connsiteX179" fmla="*/ 2983676 w 12192000"/>
              <a:gd name="connsiteY179" fmla="*/ 5049852 h 5238841"/>
              <a:gd name="connsiteX180" fmla="*/ 2903609 w 12192000"/>
              <a:gd name="connsiteY180" fmla="*/ 4998457 h 5238841"/>
              <a:gd name="connsiteX181" fmla="*/ 2758830 w 12192000"/>
              <a:gd name="connsiteY181" fmla="*/ 4974760 h 5238841"/>
              <a:gd name="connsiteX182" fmla="*/ 2532669 w 12192000"/>
              <a:gd name="connsiteY182" fmla="*/ 4940573 h 5238841"/>
              <a:gd name="connsiteX183" fmla="*/ 2389931 w 12192000"/>
              <a:gd name="connsiteY183" fmla="*/ 4905785 h 5238841"/>
              <a:gd name="connsiteX184" fmla="*/ 2335186 w 12192000"/>
              <a:gd name="connsiteY184" fmla="*/ 4902957 h 5238841"/>
              <a:gd name="connsiteX185" fmla="*/ 2273393 w 12192000"/>
              <a:gd name="connsiteY185" fmla="*/ 4883565 h 5238841"/>
              <a:gd name="connsiteX186" fmla="*/ 2269523 w 12192000"/>
              <a:gd name="connsiteY186" fmla="*/ 4884442 h 5238841"/>
              <a:gd name="connsiteX187" fmla="*/ 2256015 w 12192000"/>
              <a:gd name="connsiteY187" fmla="*/ 4883014 h 5238841"/>
              <a:gd name="connsiteX188" fmla="*/ 2249731 w 12192000"/>
              <a:gd name="connsiteY188" fmla="*/ 4888778 h 5238841"/>
              <a:gd name="connsiteX189" fmla="*/ 2227629 w 12192000"/>
              <a:gd name="connsiteY189" fmla="*/ 4891047 h 5238841"/>
              <a:gd name="connsiteX190" fmla="*/ 2203460 w 12192000"/>
              <a:gd name="connsiteY190" fmla="*/ 4886696 h 5238841"/>
              <a:gd name="connsiteX191" fmla="*/ 2091528 w 12192000"/>
              <a:gd name="connsiteY191" fmla="*/ 4859155 h 5238841"/>
              <a:gd name="connsiteX192" fmla="*/ 2022901 w 12192000"/>
              <a:gd name="connsiteY192" fmla="*/ 4846594 h 5238841"/>
              <a:gd name="connsiteX193" fmla="*/ 1994227 w 12192000"/>
              <a:gd name="connsiteY193" fmla="*/ 4847973 h 5238841"/>
              <a:gd name="connsiteX194" fmla="*/ 1955936 w 12192000"/>
              <a:gd name="connsiteY194" fmla="*/ 4845765 h 5238841"/>
              <a:gd name="connsiteX195" fmla="*/ 1741924 w 12192000"/>
              <a:gd name="connsiteY195" fmla="*/ 4808054 h 5238841"/>
              <a:gd name="connsiteX196" fmla="*/ 1734410 w 12192000"/>
              <a:gd name="connsiteY196" fmla="*/ 4811675 h 5238841"/>
              <a:gd name="connsiteX197" fmla="*/ 1691423 w 12192000"/>
              <a:gd name="connsiteY197" fmla="*/ 4802777 h 5238841"/>
              <a:gd name="connsiteX198" fmla="*/ 1554504 w 12192000"/>
              <a:gd name="connsiteY198" fmla="*/ 4739985 h 5238841"/>
              <a:gd name="connsiteX199" fmla="*/ 1470119 w 12192000"/>
              <a:gd name="connsiteY199" fmla="*/ 4723470 h 5238841"/>
              <a:gd name="connsiteX200" fmla="*/ 1437967 w 12192000"/>
              <a:gd name="connsiteY200" fmla="*/ 4722710 h 5238841"/>
              <a:gd name="connsiteX201" fmla="*/ 1295869 w 12192000"/>
              <a:gd name="connsiteY201" fmla="*/ 4726175 h 5238841"/>
              <a:gd name="connsiteX202" fmla="*/ 1292949 w 12192000"/>
              <a:gd name="connsiteY202" fmla="*/ 4684615 h 5238841"/>
              <a:gd name="connsiteX203" fmla="*/ 1244908 w 12192000"/>
              <a:gd name="connsiteY203" fmla="*/ 4706993 h 5238841"/>
              <a:gd name="connsiteX204" fmla="*/ 1171266 w 12192000"/>
              <a:gd name="connsiteY204" fmla="*/ 4706535 h 5238841"/>
              <a:gd name="connsiteX205" fmla="*/ 1160868 w 12192000"/>
              <a:gd name="connsiteY205" fmla="*/ 4701936 h 5238841"/>
              <a:gd name="connsiteX206" fmla="*/ 1147599 w 12192000"/>
              <a:gd name="connsiteY206" fmla="*/ 4714833 h 5238841"/>
              <a:gd name="connsiteX207" fmla="*/ 1119603 w 12192000"/>
              <a:gd name="connsiteY207" fmla="*/ 4721303 h 5238841"/>
              <a:gd name="connsiteX208" fmla="*/ 997851 w 12192000"/>
              <a:gd name="connsiteY208" fmla="*/ 4722336 h 5238841"/>
              <a:gd name="connsiteX209" fmla="*/ 976455 w 12192000"/>
              <a:gd name="connsiteY209" fmla="*/ 4726407 h 5238841"/>
              <a:gd name="connsiteX210" fmla="*/ 949939 w 12192000"/>
              <a:gd name="connsiteY210" fmla="*/ 4719699 h 5238841"/>
              <a:gd name="connsiteX211" fmla="*/ 894148 w 12192000"/>
              <a:gd name="connsiteY211" fmla="*/ 4710406 h 5238841"/>
              <a:gd name="connsiteX212" fmla="*/ 857990 w 12192000"/>
              <a:gd name="connsiteY212" fmla="*/ 4696844 h 5238841"/>
              <a:gd name="connsiteX213" fmla="*/ 848649 w 12192000"/>
              <a:gd name="connsiteY213" fmla="*/ 4704021 h 5238841"/>
              <a:gd name="connsiteX214" fmla="*/ 826436 w 12192000"/>
              <a:gd name="connsiteY214" fmla="*/ 4707421 h 5238841"/>
              <a:gd name="connsiteX215" fmla="*/ 733052 w 12192000"/>
              <a:gd name="connsiteY215" fmla="*/ 4701884 h 5238841"/>
              <a:gd name="connsiteX216" fmla="*/ 716185 w 12192000"/>
              <a:gd name="connsiteY216" fmla="*/ 4648168 h 5238841"/>
              <a:gd name="connsiteX217" fmla="*/ 582722 w 12192000"/>
              <a:gd name="connsiteY217" fmla="*/ 4658637 h 5238841"/>
              <a:gd name="connsiteX218" fmla="*/ 581118 w 12192000"/>
              <a:gd name="connsiteY218" fmla="*/ 4654120 h 5238841"/>
              <a:gd name="connsiteX219" fmla="*/ 546453 w 12192000"/>
              <a:gd name="connsiteY219" fmla="*/ 4652542 h 5238841"/>
              <a:gd name="connsiteX220" fmla="*/ 536773 w 12192000"/>
              <a:gd name="connsiteY220" fmla="*/ 4644609 h 5238841"/>
              <a:gd name="connsiteX221" fmla="*/ 388896 w 12192000"/>
              <a:gd name="connsiteY221" fmla="*/ 4619173 h 5238841"/>
              <a:gd name="connsiteX222" fmla="*/ 366479 w 12192000"/>
              <a:gd name="connsiteY222" fmla="*/ 4618896 h 5238841"/>
              <a:gd name="connsiteX223" fmla="*/ 342781 w 12192000"/>
              <a:gd name="connsiteY223" fmla="*/ 4601239 h 5238841"/>
              <a:gd name="connsiteX224" fmla="*/ 255925 w 12192000"/>
              <a:gd name="connsiteY224" fmla="*/ 4598685 h 5238841"/>
              <a:gd name="connsiteX225" fmla="*/ 226919 w 12192000"/>
              <a:gd name="connsiteY225" fmla="*/ 4598460 h 5238841"/>
              <a:gd name="connsiteX226" fmla="*/ 213925 w 12192000"/>
              <a:gd name="connsiteY226" fmla="*/ 4597783 h 5238841"/>
              <a:gd name="connsiteX227" fmla="*/ 215196 w 12192000"/>
              <a:gd name="connsiteY227" fmla="*/ 4588576 h 5238841"/>
              <a:gd name="connsiteX228" fmla="*/ 180214 w 12192000"/>
              <a:gd name="connsiteY228" fmla="*/ 4583701 h 5238841"/>
              <a:gd name="connsiteX229" fmla="*/ 83203 w 12192000"/>
              <a:gd name="connsiteY229" fmla="*/ 4531664 h 5238841"/>
              <a:gd name="connsiteX230" fmla="*/ 4106 w 12192000"/>
              <a:gd name="connsiteY230" fmla="*/ 4517202 h 5238841"/>
              <a:gd name="connsiteX231" fmla="*/ 0 w 12192000"/>
              <a:gd name="connsiteY231" fmla="*/ 4516084 h 5238841"/>
              <a:gd name="connsiteX232" fmla="*/ 0 w 12192000"/>
              <a:gd name="connsiteY232" fmla="*/ 0 h 5238841"/>
              <a:gd name="connsiteX0" fmla="*/ 0 w 12192000"/>
              <a:gd name="connsiteY0" fmla="*/ 0 h 5238841"/>
              <a:gd name="connsiteX1" fmla="*/ 12192000 w 12192000"/>
              <a:gd name="connsiteY1" fmla="*/ 0 h 5238841"/>
              <a:gd name="connsiteX2" fmla="*/ 12192000 w 12192000"/>
              <a:gd name="connsiteY2" fmla="*/ 3809005 h 5238841"/>
              <a:gd name="connsiteX3" fmla="*/ 12142543 w 12192000"/>
              <a:gd name="connsiteY3" fmla="*/ 3817043 h 5238841"/>
              <a:gd name="connsiteX4" fmla="*/ 12109241 w 12192000"/>
              <a:gd name="connsiteY4" fmla="*/ 3824228 h 5238841"/>
              <a:gd name="connsiteX5" fmla="*/ 11668991 w 12192000"/>
              <a:gd name="connsiteY5" fmla="*/ 3788038 h 5238841"/>
              <a:gd name="connsiteX6" fmla="*/ 11476952 w 12192000"/>
              <a:gd name="connsiteY6" fmla="*/ 3866786 h 5238841"/>
              <a:gd name="connsiteX7" fmla="*/ 11336487 w 12192000"/>
              <a:gd name="connsiteY7" fmla="*/ 3971513 h 5238841"/>
              <a:gd name="connsiteX8" fmla="*/ 11214181 w 12192000"/>
              <a:gd name="connsiteY8" fmla="*/ 4004215 h 5238841"/>
              <a:gd name="connsiteX9" fmla="*/ 11042540 w 12192000"/>
              <a:gd name="connsiteY9" fmla="*/ 4002613 h 5238841"/>
              <a:gd name="connsiteX10" fmla="*/ 10833086 w 12192000"/>
              <a:gd name="connsiteY10" fmla="*/ 3997707 h 5238841"/>
              <a:gd name="connsiteX11" fmla="*/ 10599680 w 12192000"/>
              <a:gd name="connsiteY11" fmla="*/ 3982661 h 5238841"/>
              <a:gd name="connsiteX12" fmla="*/ 10519971 w 12192000"/>
              <a:gd name="connsiteY12" fmla="*/ 3975018 h 5238841"/>
              <a:gd name="connsiteX13" fmla="*/ 10217282 w 12192000"/>
              <a:gd name="connsiteY13" fmla="*/ 4020809 h 5238841"/>
              <a:gd name="connsiteX14" fmla="*/ 9936427 w 12192000"/>
              <a:gd name="connsiteY14" fmla="*/ 4137843 h 5238841"/>
              <a:gd name="connsiteX15" fmla="*/ 9800299 w 12192000"/>
              <a:gd name="connsiteY15" fmla="*/ 4186098 h 5238841"/>
              <a:gd name="connsiteX16" fmla="*/ 9707822 w 12192000"/>
              <a:gd name="connsiteY16" fmla="*/ 4189102 h 5238841"/>
              <a:gd name="connsiteX17" fmla="*/ 9543973 w 12192000"/>
              <a:gd name="connsiteY17" fmla="*/ 4245802 h 5238841"/>
              <a:gd name="connsiteX18" fmla="*/ 9528747 w 12192000"/>
              <a:gd name="connsiteY18" fmla="*/ 4251724 h 5238841"/>
              <a:gd name="connsiteX19" fmla="*/ 9436976 w 12192000"/>
              <a:gd name="connsiteY19" fmla="*/ 4269351 h 5238841"/>
              <a:gd name="connsiteX20" fmla="*/ 9371827 w 12192000"/>
              <a:gd name="connsiteY20" fmla="*/ 4303912 h 5238841"/>
              <a:gd name="connsiteX21" fmla="*/ 9260304 w 12192000"/>
              <a:gd name="connsiteY21" fmla="*/ 4328021 h 5238841"/>
              <a:gd name="connsiteX22" fmla="*/ 9148799 w 12192000"/>
              <a:gd name="connsiteY22" fmla="*/ 4348506 h 5238841"/>
              <a:gd name="connsiteX23" fmla="*/ 9107898 w 12192000"/>
              <a:gd name="connsiteY23" fmla="*/ 4354282 h 5238841"/>
              <a:gd name="connsiteX24" fmla="*/ 8990743 w 12192000"/>
              <a:gd name="connsiteY24" fmla="*/ 4382161 h 5238841"/>
              <a:gd name="connsiteX25" fmla="*/ 8979819 w 12192000"/>
              <a:gd name="connsiteY25" fmla="*/ 4366419 h 5238841"/>
              <a:gd name="connsiteX26" fmla="*/ 8936044 w 12192000"/>
              <a:gd name="connsiteY26" fmla="*/ 4370992 h 5238841"/>
              <a:gd name="connsiteX27" fmla="*/ 8897707 w 12192000"/>
              <a:gd name="connsiteY27" fmla="*/ 4392673 h 5238841"/>
              <a:gd name="connsiteX28" fmla="*/ 8845635 w 12192000"/>
              <a:gd name="connsiteY28" fmla="*/ 4404300 h 5238841"/>
              <a:gd name="connsiteX29" fmla="*/ 8814562 w 12192000"/>
              <a:gd name="connsiteY29" fmla="*/ 4411434 h 5238841"/>
              <a:gd name="connsiteX30" fmla="*/ 8726349 w 12192000"/>
              <a:gd name="connsiteY30" fmla="*/ 4416668 h 5238841"/>
              <a:gd name="connsiteX31" fmla="*/ 8566678 w 12192000"/>
              <a:gd name="connsiteY31" fmla="*/ 4391711 h 5238841"/>
              <a:gd name="connsiteX32" fmla="*/ 8521516 w 12192000"/>
              <a:gd name="connsiteY32" fmla="*/ 4393927 h 5238841"/>
              <a:gd name="connsiteX33" fmla="*/ 8515998 w 12192000"/>
              <a:gd name="connsiteY33" fmla="*/ 4399124 h 5238841"/>
              <a:gd name="connsiteX34" fmla="*/ 8449547 w 12192000"/>
              <a:gd name="connsiteY34" fmla="*/ 4383170 h 5238841"/>
              <a:gd name="connsiteX35" fmla="*/ 8360285 w 12192000"/>
              <a:gd name="connsiteY35" fmla="*/ 4398502 h 5238841"/>
              <a:gd name="connsiteX36" fmla="*/ 8256584 w 12192000"/>
              <a:gd name="connsiteY36" fmla="*/ 4423564 h 5238841"/>
              <a:gd name="connsiteX37" fmla="*/ 8229821 w 12192000"/>
              <a:gd name="connsiteY37" fmla="*/ 4431840 h 5238841"/>
              <a:gd name="connsiteX38" fmla="*/ 8158476 w 12192000"/>
              <a:gd name="connsiteY38" fmla="*/ 4436904 h 5238841"/>
              <a:gd name="connsiteX39" fmla="*/ 7993707 w 12192000"/>
              <a:gd name="connsiteY39" fmla="*/ 4447962 h 5238841"/>
              <a:gd name="connsiteX40" fmla="*/ 7990346 w 12192000"/>
              <a:gd name="connsiteY40" fmla="*/ 4454853 h 5238841"/>
              <a:gd name="connsiteX41" fmla="*/ 7976786 w 12192000"/>
              <a:gd name="connsiteY41" fmla="*/ 4456820 h 5238841"/>
              <a:gd name="connsiteX42" fmla="*/ 7973491 w 12192000"/>
              <a:gd name="connsiteY42" fmla="*/ 4458577 h 5238841"/>
              <a:gd name="connsiteX43" fmla="*/ 7954281 w 12192000"/>
              <a:gd name="connsiteY43" fmla="*/ 4467421 h 5238841"/>
              <a:gd name="connsiteX44" fmla="*/ 7905540 w 12192000"/>
              <a:gd name="connsiteY44" fmla="*/ 4455628 h 5238841"/>
              <a:gd name="connsiteX45" fmla="*/ 7851932 w 12192000"/>
              <a:gd name="connsiteY45" fmla="*/ 4466353 h 5238841"/>
              <a:gd name="connsiteX46" fmla="*/ 7639078 w 12192000"/>
              <a:gd name="connsiteY46" fmla="*/ 4467635 h 5238841"/>
              <a:gd name="connsiteX47" fmla="*/ 7612359 w 12192000"/>
              <a:gd name="connsiteY47" fmla="*/ 4492789 h 5238841"/>
              <a:gd name="connsiteX48" fmla="*/ 7527328 w 12192000"/>
              <a:gd name="connsiteY48" fmla="*/ 4502199 h 5238841"/>
              <a:gd name="connsiteX49" fmla="*/ 7388717 w 12192000"/>
              <a:gd name="connsiteY49" fmla="*/ 4470799 h 5238841"/>
              <a:gd name="connsiteX50" fmla="*/ 7231898 w 12192000"/>
              <a:gd name="connsiteY50" fmla="*/ 4486028 h 5238841"/>
              <a:gd name="connsiteX51" fmla="*/ 7218425 w 12192000"/>
              <a:gd name="connsiteY51" fmla="*/ 4477288 h 5238841"/>
              <a:gd name="connsiteX52" fmla="*/ 7202795 w 12192000"/>
              <a:gd name="connsiteY52" fmla="*/ 4472972 h 5238841"/>
              <a:gd name="connsiteX53" fmla="*/ 7200744 w 12192000"/>
              <a:gd name="connsiteY53" fmla="*/ 4474099 h 5238841"/>
              <a:gd name="connsiteX54" fmla="*/ 7182163 w 12192000"/>
              <a:gd name="connsiteY54" fmla="*/ 4474005 h 5238841"/>
              <a:gd name="connsiteX55" fmla="*/ 7178368 w 12192000"/>
              <a:gd name="connsiteY55" fmla="*/ 4470673 h 5238841"/>
              <a:gd name="connsiteX56" fmla="*/ 7165705 w 12192000"/>
              <a:gd name="connsiteY56" fmla="*/ 4469569 h 5238841"/>
              <a:gd name="connsiteX57" fmla="*/ 7140991 w 12192000"/>
              <a:gd name="connsiteY57" fmla="*/ 4464599 h 5238841"/>
              <a:gd name="connsiteX58" fmla="*/ 7136152 w 12192000"/>
              <a:gd name="connsiteY58" fmla="*/ 4466292 h 5238841"/>
              <a:gd name="connsiteX59" fmla="*/ 7098544 w 12192000"/>
              <a:gd name="connsiteY59" fmla="*/ 4462879 h 5238841"/>
              <a:gd name="connsiteX60" fmla="*/ 7097922 w 12192000"/>
              <a:gd name="connsiteY60" fmla="*/ 4464077 h 5238841"/>
              <a:gd name="connsiteX61" fmla="*/ 7086877 w 12192000"/>
              <a:gd name="connsiteY61" fmla="*/ 4468554 h 5238841"/>
              <a:gd name="connsiteX62" fmla="*/ 7065999 w 12192000"/>
              <a:gd name="connsiteY62" fmla="*/ 4474270 h 5238841"/>
              <a:gd name="connsiteX63" fmla="*/ 7016598 w 12192000"/>
              <a:gd name="connsiteY63" fmla="*/ 4502855 h 5238841"/>
              <a:gd name="connsiteX64" fmla="*/ 6977375 w 12192000"/>
              <a:gd name="connsiteY64" fmla="*/ 4499434 h 5238841"/>
              <a:gd name="connsiteX65" fmla="*/ 6969409 w 12192000"/>
              <a:gd name="connsiteY65" fmla="*/ 4499424 h 5238841"/>
              <a:gd name="connsiteX66" fmla="*/ 6969218 w 12192000"/>
              <a:gd name="connsiteY66" fmla="*/ 4499704 h 5238841"/>
              <a:gd name="connsiteX67" fmla="*/ 6960755 w 12192000"/>
              <a:gd name="connsiteY67" fmla="*/ 4500249 h 5238841"/>
              <a:gd name="connsiteX68" fmla="*/ 6954882 w 12192000"/>
              <a:gd name="connsiteY68" fmla="*/ 4499405 h 5238841"/>
              <a:gd name="connsiteX69" fmla="*/ 6939428 w 12192000"/>
              <a:gd name="connsiteY69" fmla="*/ 4499385 h 5238841"/>
              <a:gd name="connsiteX70" fmla="*/ 6933902 w 12192000"/>
              <a:gd name="connsiteY70" fmla="*/ 4501239 h 5238841"/>
              <a:gd name="connsiteX71" fmla="*/ 6891244 w 12192000"/>
              <a:gd name="connsiteY71" fmla="*/ 4536371 h 5238841"/>
              <a:gd name="connsiteX72" fmla="*/ 6794496 w 12192000"/>
              <a:gd name="connsiteY72" fmla="*/ 4567924 h 5238841"/>
              <a:gd name="connsiteX73" fmla="*/ 6574528 w 12192000"/>
              <a:gd name="connsiteY73" fmla="*/ 4641155 h 5238841"/>
              <a:gd name="connsiteX74" fmla="*/ 6573036 w 12192000"/>
              <a:gd name="connsiteY74" fmla="*/ 4641049 h 5238841"/>
              <a:gd name="connsiteX75" fmla="*/ 6571920 w 12192000"/>
              <a:gd name="connsiteY75" fmla="*/ 4644739 h 5238841"/>
              <a:gd name="connsiteX76" fmla="*/ 6552021 w 12192000"/>
              <a:gd name="connsiteY76" fmla="*/ 4650379 h 5238841"/>
              <a:gd name="connsiteX77" fmla="*/ 6545925 w 12192000"/>
              <a:gd name="connsiteY77" fmla="*/ 4650675 h 5238841"/>
              <a:gd name="connsiteX78" fmla="*/ 6537822 w 12192000"/>
              <a:gd name="connsiteY78" fmla="*/ 4652769 h 5238841"/>
              <a:gd name="connsiteX79" fmla="*/ 6537743 w 12192000"/>
              <a:gd name="connsiteY79" fmla="*/ 4653068 h 5238841"/>
              <a:gd name="connsiteX80" fmla="*/ 6490057 w 12192000"/>
              <a:gd name="connsiteY80" fmla="*/ 4658624 h 5238841"/>
              <a:gd name="connsiteX81" fmla="*/ 6386800 w 12192000"/>
              <a:gd name="connsiteY81" fmla="*/ 4715431 h 5238841"/>
              <a:gd name="connsiteX82" fmla="*/ 6382703 w 12192000"/>
              <a:gd name="connsiteY82" fmla="*/ 4717930 h 5238841"/>
              <a:gd name="connsiteX83" fmla="*/ 6356495 w 12192000"/>
              <a:gd name="connsiteY83" fmla="*/ 4717843 h 5238841"/>
              <a:gd name="connsiteX84" fmla="*/ 6343628 w 12192000"/>
              <a:gd name="connsiteY84" fmla="*/ 4719161 h 5238841"/>
              <a:gd name="connsiteX85" fmla="*/ 6338605 w 12192000"/>
              <a:gd name="connsiteY85" fmla="*/ 4716723 h 5238841"/>
              <a:gd name="connsiteX86" fmla="*/ 6320318 w 12192000"/>
              <a:gd name="connsiteY86" fmla="*/ 4720095 h 5238841"/>
              <a:gd name="connsiteX87" fmla="*/ 6318742 w 12192000"/>
              <a:gd name="connsiteY87" fmla="*/ 4721541 h 5238841"/>
              <a:gd name="connsiteX88" fmla="*/ 6301708 w 12192000"/>
              <a:gd name="connsiteY88" fmla="*/ 4720380 h 5238841"/>
              <a:gd name="connsiteX89" fmla="*/ 6285082 w 12192000"/>
              <a:gd name="connsiteY89" fmla="*/ 4714639 h 5238841"/>
              <a:gd name="connsiteX90" fmla="*/ 6136936 w 12192000"/>
              <a:gd name="connsiteY90" fmla="*/ 4758246 h 5238841"/>
              <a:gd name="connsiteX91" fmla="*/ 5988578 w 12192000"/>
              <a:gd name="connsiteY91" fmla="*/ 4754427 h 5238841"/>
              <a:gd name="connsiteX92" fmla="*/ 5908701 w 12192000"/>
              <a:gd name="connsiteY92" fmla="*/ 4779160 h 5238841"/>
              <a:gd name="connsiteX93" fmla="*/ 5892219 w 12192000"/>
              <a:gd name="connsiteY93" fmla="*/ 4807892 h 5238841"/>
              <a:gd name="connsiteX94" fmla="*/ 5683612 w 12192000"/>
              <a:gd name="connsiteY94" fmla="*/ 4848770 h 5238841"/>
              <a:gd name="connsiteX95" fmla="*/ 5635111 w 12192000"/>
              <a:gd name="connsiteY95" fmla="*/ 4868888 h 5238841"/>
              <a:gd name="connsiteX96" fmla="*/ 5582652 w 12192000"/>
              <a:gd name="connsiteY96" fmla="*/ 4866836 h 5238841"/>
              <a:gd name="connsiteX97" fmla="*/ 5567213 w 12192000"/>
              <a:gd name="connsiteY97" fmla="*/ 4878769 h 5238841"/>
              <a:gd name="connsiteX98" fmla="*/ 5564659 w 12192000"/>
              <a:gd name="connsiteY98" fmla="*/ 4881042 h 5238841"/>
              <a:gd name="connsiteX99" fmla="*/ 5552102 w 12192000"/>
              <a:gd name="connsiteY99" fmla="*/ 4885426 h 5238841"/>
              <a:gd name="connsiteX100" fmla="*/ 5551475 w 12192000"/>
              <a:gd name="connsiteY100" fmla="*/ 4892560 h 5238841"/>
              <a:gd name="connsiteX101" fmla="*/ 5534664 w 12192000"/>
              <a:gd name="connsiteY101" fmla="*/ 4903385 h 5238841"/>
              <a:gd name="connsiteX102" fmla="*/ 5510737 w 12192000"/>
              <a:gd name="connsiteY102" fmla="*/ 4909807 h 5238841"/>
              <a:gd name="connsiteX103" fmla="*/ 5393901 w 12192000"/>
              <a:gd name="connsiteY103" fmla="*/ 4933709 h 5238841"/>
              <a:gd name="connsiteX104" fmla="*/ 5325782 w 12192000"/>
              <a:gd name="connsiteY104" fmla="*/ 4951789 h 5238841"/>
              <a:gd name="connsiteX105" fmla="*/ 5302703 w 12192000"/>
              <a:gd name="connsiteY105" fmla="*/ 4964590 h 5238841"/>
              <a:gd name="connsiteX106" fmla="*/ 5268591 w 12192000"/>
              <a:gd name="connsiteY106" fmla="*/ 4978479 h 5238841"/>
              <a:gd name="connsiteX107" fmla="*/ 5210559 w 12192000"/>
              <a:gd name="connsiteY107" fmla="*/ 5007585 h 5238841"/>
              <a:gd name="connsiteX108" fmla="*/ 5177597 w 12192000"/>
              <a:gd name="connsiteY108" fmla="*/ 5015926 h 5238841"/>
              <a:gd name="connsiteX109" fmla="*/ 5160569 w 12192000"/>
              <a:gd name="connsiteY109" fmla="*/ 5025681 h 5238841"/>
              <a:gd name="connsiteX110" fmla="*/ 5152748 w 12192000"/>
              <a:gd name="connsiteY110" fmla="*/ 5026569 h 5238841"/>
              <a:gd name="connsiteX111" fmla="*/ 5127678 w 12192000"/>
              <a:gd name="connsiteY111" fmla="*/ 5032947 h 5238841"/>
              <a:gd name="connsiteX112" fmla="*/ 5113147 w 12192000"/>
              <a:gd name="connsiteY112" fmla="*/ 5035818 h 5238841"/>
              <a:gd name="connsiteX113" fmla="*/ 5107301 w 12192000"/>
              <a:gd name="connsiteY113" fmla="*/ 5036672 h 5238841"/>
              <a:gd name="connsiteX114" fmla="*/ 5093215 w 12192000"/>
              <a:gd name="connsiteY114" fmla="*/ 5032880 h 5238841"/>
              <a:gd name="connsiteX115" fmla="*/ 5077058 w 12192000"/>
              <a:gd name="connsiteY115" fmla="*/ 5038681 h 5238841"/>
              <a:gd name="connsiteX116" fmla="*/ 5057349 w 12192000"/>
              <a:gd name="connsiteY116" fmla="*/ 5036015 h 5238841"/>
              <a:gd name="connsiteX117" fmla="*/ 5053945 w 12192000"/>
              <a:gd name="connsiteY117" fmla="*/ 5041952 h 5238841"/>
              <a:gd name="connsiteX118" fmla="*/ 5040021 w 12192000"/>
              <a:gd name="connsiteY118" fmla="*/ 5050052 h 5238841"/>
              <a:gd name="connsiteX119" fmla="*/ 5025913 w 12192000"/>
              <a:gd name="connsiteY119" fmla="*/ 5046535 h 5238841"/>
              <a:gd name="connsiteX120" fmla="*/ 4998218 w 12192000"/>
              <a:gd name="connsiteY120" fmla="*/ 5048065 h 5238841"/>
              <a:gd name="connsiteX121" fmla="*/ 4991008 w 12192000"/>
              <a:gd name="connsiteY121" fmla="*/ 5050439 h 5238841"/>
              <a:gd name="connsiteX122" fmla="*/ 4963503 w 12192000"/>
              <a:gd name="connsiteY122" fmla="*/ 5047575 h 5238841"/>
              <a:gd name="connsiteX123" fmla="*/ 4921053 w 12192000"/>
              <a:gd name="connsiteY123" fmla="*/ 5048925 h 5238841"/>
              <a:gd name="connsiteX124" fmla="*/ 4873420 w 12192000"/>
              <a:gd name="connsiteY124" fmla="*/ 5054929 h 5238841"/>
              <a:gd name="connsiteX125" fmla="*/ 4858825 w 12192000"/>
              <a:gd name="connsiteY125" fmla="*/ 5051329 h 5238841"/>
              <a:gd name="connsiteX126" fmla="*/ 4769340 w 12192000"/>
              <a:gd name="connsiteY126" fmla="*/ 5053090 h 5238841"/>
              <a:gd name="connsiteX127" fmla="*/ 4744152 w 12192000"/>
              <a:gd name="connsiteY127" fmla="*/ 5053391 h 5238841"/>
              <a:gd name="connsiteX128" fmla="*/ 4723556 w 12192000"/>
              <a:gd name="connsiteY128" fmla="*/ 5059633 h 5238841"/>
              <a:gd name="connsiteX129" fmla="*/ 4719699 w 12192000"/>
              <a:gd name="connsiteY129" fmla="*/ 5066298 h 5238841"/>
              <a:gd name="connsiteX130" fmla="*/ 4706016 w 12192000"/>
              <a:gd name="connsiteY130" fmla="*/ 5067422 h 5238841"/>
              <a:gd name="connsiteX131" fmla="*/ 4702593 w 12192000"/>
              <a:gd name="connsiteY131" fmla="*/ 5068973 h 5238841"/>
              <a:gd name="connsiteX132" fmla="*/ 4682766 w 12192000"/>
              <a:gd name="connsiteY132" fmla="*/ 5076609 h 5238841"/>
              <a:gd name="connsiteX133" fmla="*/ 4634960 w 12192000"/>
              <a:gd name="connsiteY133" fmla="*/ 5061852 h 5238841"/>
              <a:gd name="connsiteX134" fmla="*/ 4580645 w 12192000"/>
              <a:gd name="connsiteY134" fmla="*/ 5069246 h 5238841"/>
              <a:gd name="connsiteX135" fmla="*/ 4368005 w 12192000"/>
              <a:gd name="connsiteY135" fmla="*/ 5057426 h 5238841"/>
              <a:gd name="connsiteX136" fmla="*/ 4339489 w 12192000"/>
              <a:gd name="connsiteY136" fmla="*/ 5080858 h 5238841"/>
              <a:gd name="connsiteX137" fmla="*/ 4253895 w 12192000"/>
              <a:gd name="connsiteY137" fmla="*/ 5085008 h 5238841"/>
              <a:gd name="connsiteX138" fmla="*/ 3947260 w 12192000"/>
              <a:gd name="connsiteY138" fmla="*/ 5041167 h 5238841"/>
              <a:gd name="connsiteX139" fmla="*/ 3911296 w 12192000"/>
              <a:gd name="connsiteY139" fmla="*/ 5035663 h 5238841"/>
              <a:gd name="connsiteX140" fmla="*/ 3955454 w 12192000"/>
              <a:gd name="connsiteY140" fmla="*/ 5238841 h 5238841"/>
              <a:gd name="connsiteX141" fmla="*/ 3895182 w 12192000"/>
              <a:gd name="connsiteY141" fmla="*/ 5030229 h 5238841"/>
              <a:gd name="connsiteX142" fmla="*/ 3870866 w 12192000"/>
              <a:gd name="connsiteY142" fmla="*/ 5023753 h 5238841"/>
              <a:gd name="connsiteX143" fmla="*/ 3865913 w 12192000"/>
              <a:gd name="connsiteY143" fmla="*/ 5025143 h 5238841"/>
              <a:gd name="connsiteX144" fmla="*/ 3828606 w 12192000"/>
              <a:gd name="connsiteY144" fmla="*/ 5019426 h 5238841"/>
              <a:gd name="connsiteX145" fmla="*/ 3827901 w 12192000"/>
              <a:gd name="connsiteY145" fmla="*/ 5020583 h 5238841"/>
              <a:gd name="connsiteX146" fmla="*/ 3816543 w 12192000"/>
              <a:gd name="connsiteY146" fmla="*/ 5024366 h 5238841"/>
              <a:gd name="connsiteX147" fmla="*/ 3795278 w 12192000"/>
              <a:gd name="connsiteY147" fmla="*/ 5028779 h 5238841"/>
              <a:gd name="connsiteX148" fmla="*/ 3743858 w 12192000"/>
              <a:gd name="connsiteY148" fmla="*/ 5054237 h 5238841"/>
              <a:gd name="connsiteX149" fmla="*/ 3704945 w 12192000"/>
              <a:gd name="connsiteY149" fmla="*/ 5048413 h 5238841"/>
              <a:gd name="connsiteX150" fmla="*/ 3696992 w 12192000"/>
              <a:gd name="connsiteY150" fmla="*/ 5047914 h 5238841"/>
              <a:gd name="connsiteX151" fmla="*/ 3696780 w 12192000"/>
              <a:gd name="connsiteY151" fmla="*/ 5048181 h 5238841"/>
              <a:gd name="connsiteX152" fmla="*/ 3688290 w 12192000"/>
              <a:gd name="connsiteY152" fmla="*/ 5048204 h 5238841"/>
              <a:gd name="connsiteX153" fmla="*/ 3682486 w 12192000"/>
              <a:gd name="connsiteY153" fmla="*/ 5047000 h 5238841"/>
              <a:gd name="connsiteX154" fmla="*/ 3667056 w 12192000"/>
              <a:gd name="connsiteY154" fmla="*/ 5046030 h 5238841"/>
              <a:gd name="connsiteX155" fmla="*/ 3661403 w 12192000"/>
              <a:gd name="connsiteY155" fmla="*/ 5047537 h 5238841"/>
              <a:gd name="connsiteX156" fmla="*/ 3658673 w 12192000"/>
              <a:gd name="connsiteY156" fmla="*/ 5050790 h 5238841"/>
              <a:gd name="connsiteX157" fmla="*/ 3657333 w 12192000"/>
              <a:gd name="connsiteY157" fmla="*/ 5050325 h 5238841"/>
              <a:gd name="connsiteX158" fmla="*/ 3626778 w 12192000"/>
              <a:gd name="connsiteY158" fmla="*/ 5057882 h 5238841"/>
              <a:gd name="connsiteX159" fmla="*/ 3560067 w 12192000"/>
              <a:gd name="connsiteY159" fmla="*/ 5064266 h 5238841"/>
              <a:gd name="connsiteX160" fmla="*/ 3522641 w 12192000"/>
              <a:gd name="connsiteY160" fmla="*/ 5063654 h 5238841"/>
              <a:gd name="connsiteX161" fmla="*/ 3419275 w 12192000"/>
              <a:gd name="connsiteY161" fmla="*/ 5066646 h 5238841"/>
              <a:gd name="connsiteX162" fmla="*/ 3314869 w 12192000"/>
              <a:gd name="connsiteY162" fmla="*/ 5073197 h 5238841"/>
              <a:gd name="connsiteX163" fmla="*/ 3259088 w 12192000"/>
              <a:gd name="connsiteY163" fmla="*/ 5096363 h 5238841"/>
              <a:gd name="connsiteX164" fmla="*/ 3253104 w 12192000"/>
              <a:gd name="connsiteY164" fmla="*/ 5096785 h 5238841"/>
              <a:gd name="connsiteX165" fmla="*/ 3238751 w 12192000"/>
              <a:gd name="connsiteY165" fmla="*/ 5092996 h 5238841"/>
              <a:gd name="connsiteX166" fmla="*/ 3233681 w 12192000"/>
              <a:gd name="connsiteY166" fmla="*/ 5090758 h 5238841"/>
              <a:gd name="connsiteX167" fmla="*/ 3225562 w 12192000"/>
              <a:gd name="connsiteY167" fmla="*/ 5089215 h 5238841"/>
              <a:gd name="connsiteX168" fmla="*/ 3225260 w 12192000"/>
              <a:gd name="connsiteY168" fmla="*/ 5089437 h 5238841"/>
              <a:gd name="connsiteX169" fmla="*/ 3217859 w 12192000"/>
              <a:gd name="connsiteY169" fmla="*/ 5087484 h 5238841"/>
              <a:gd name="connsiteX170" fmla="*/ 3182980 w 12192000"/>
              <a:gd name="connsiteY170" fmla="*/ 5074650 h 5238841"/>
              <a:gd name="connsiteX171" fmla="*/ 3055081 w 12192000"/>
              <a:gd name="connsiteY171" fmla="*/ 5080424 h 5238841"/>
              <a:gd name="connsiteX172" fmla="*/ 3049807 w 12192000"/>
              <a:gd name="connsiteY172" fmla="*/ 5080860 h 5238841"/>
              <a:gd name="connsiteX173" fmla="*/ 3029122 w 12192000"/>
              <a:gd name="connsiteY173" fmla="*/ 5070085 h 5238841"/>
              <a:gd name="connsiteX174" fmla="*/ 3017862 w 12192000"/>
              <a:gd name="connsiteY174" fmla="*/ 5065942 h 5238841"/>
              <a:gd name="connsiteX175" fmla="*/ 3015868 w 12192000"/>
              <a:gd name="connsiteY175" fmla="*/ 5061832 h 5238841"/>
              <a:gd name="connsiteX176" fmla="*/ 2998644 w 12192000"/>
              <a:gd name="connsiteY176" fmla="*/ 5057210 h 5238841"/>
              <a:gd name="connsiteX177" fmla="*/ 2996219 w 12192000"/>
              <a:gd name="connsiteY177" fmla="*/ 5057788 h 5238841"/>
              <a:gd name="connsiteX178" fmla="*/ 2983676 w 12192000"/>
              <a:gd name="connsiteY178" fmla="*/ 5049852 h 5238841"/>
              <a:gd name="connsiteX179" fmla="*/ 2903609 w 12192000"/>
              <a:gd name="connsiteY179" fmla="*/ 4998457 h 5238841"/>
              <a:gd name="connsiteX180" fmla="*/ 2758830 w 12192000"/>
              <a:gd name="connsiteY180" fmla="*/ 4974760 h 5238841"/>
              <a:gd name="connsiteX181" fmla="*/ 2532669 w 12192000"/>
              <a:gd name="connsiteY181" fmla="*/ 4940573 h 5238841"/>
              <a:gd name="connsiteX182" fmla="*/ 2389931 w 12192000"/>
              <a:gd name="connsiteY182" fmla="*/ 4905785 h 5238841"/>
              <a:gd name="connsiteX183" fmla="*/ 2335186 w 12192000"/>
              <a:gd name="connsiteY183" fmla="*/ 4902957 h 5238841"/>
              <a:gd name="connsiteX184" fmla="*/ 2273393 w 12192000"/>
              <a:gd name="connsiteY184" fmla="*/ 4883565 h 5238841"/>
              <a:gd name="connsiteX185" fmla="*/ 2269523 w 12192000"/>
              <a:gd name="connsiteY185" fmla="*/ 4884442 h 5238841"/>
              <a:gd name="connsiteX186" fmla="*/ 2256015 w 12192000"/>
              <a:gd name="connsiteY186" fmla="*/ 4883014 h 5238841"/>
              <a:gd name="connsiteX187" fmla="*/ 2249731 w 12192000"/>
              <a:gd name="connsiteY187" fmla="*/ 4888778 h 5238841"/>
              <a:gd name="connsiteX188" fmla="*/ 2227629 w 12192000"/>
              <a:gd name="connsiteY188" fmla="*/ 4891047 h 5238841"/>
              <a:gd name="connsiteX189" fmla="*/ 2203460 w 12192000"/>
              <a:gd name="connsiteY189" fmla="*/ 4886696 h 5238841"/>
              <a:gd name="connsiteX190" fmla="*/ 2091528 w 12192000"/>
              <a:gd name="connsiteY190" fmla="*/ 4859155 h 5238841"/>
              <a:gd name="connsiteX191" fmla="*/ 2022901 w 12192000"/>
              <a:gd name="connsiteY191" fmla="*/ 4846594 h 5238841"/>
              <a:gd name="connsiteX192" fmla="*/ 1994227 w 12192000"/>
              <a:gd name="connsiteY192" fmla="*/ 4847973 h 5238841"/>
              <a:gd name="connsiteX193" fmla="*/ 1955936 w 12192000"/>
              <a:gd name="connsiteY193" fmla="*/ 4845765 h 5238841"/>
              <a:gd name="connsiteX194" fmla="*/ 1741924 w 12192000"/>
              <a:gd name="connsiteY194" fmla="*/ 4808054 h 5238841"/>
              <a:gd name="connsiteX195" fmla="*/ 1734410 w 12192000"/>
              <a:gd name="connsiteY195" fmla="*/ 4811675 h 5238841"/>
              <a:gd name="connsiteX196" fmla="*/ 1691423 w 12192000"/>
              <a:gd name="connsiteY196" fmla="*/ 4802777 h 5238841"/>
              <a:gd name="connsiteX197" fmla="*/ 1554504 w 12192000"/>
              <a:gd name="connsiteY197" fmla="*/ 4739985 h 5238841"/>
              <a:gd name="connsiteX198" fmla="*/ 1470119 w 12192000"/>
              <a:gd name="connsiteY198" fmla="*/ 4723470 h 5238841"/>
              <a:gd name="connsiteX199" fmla="*/ 1437967 w 12192000"/>
              <a:gd name="connsiteY199" fmla="*/ 4722710 h 5238841"/>
              <a:gd name="connsiteX200" fmla="*/ 1295869 w 12192000"/>
              <a:gd name="connsiteY200" fmla="*/ 4726175 h 5238841"/>
              <a:gd name="connsiteX201" fmla="*/ 1292949 w 12192000"/>
              <a:gd name="connsiteY201" fmla="*/ 4684615 h 5238841"/>
              <a:gd name="connsiteX202" fmla="*/ 1244908 w 12192000"/>
              <a:gd name="connsiteY202" fmla="*/ 4706993 h 5238841"/>
              <a:gd name="connsiteX203" fmla="*/ 1171266 w 12192000"/>
              <a:gd name="connsiteY203" fmla="*/ 4706535 h 5238841"/>
              <a:gd name="connsiteX204" fmla="*/ 1160868 w 12192000"/>
              <a:gd name="connsiteY204" fmla="*/ 4701936 h 5238841"/>
              <a:gd name="connsiteX205" fmla="*/ 1147599 w 12192000"/>
              <a:gd name="connsiteY205" fmla="*/ 4714833 h 5238841"/>
              <a:gd name="connsiteX206" fmla="*/ 1119603 w 12192000"/>
              <a:gd name="connsiteY206" fmla="*/ 4721303 h 5238841"/>
              <a:gd name="connsiteX207" fmla="*/ 997851 w 12192000"/>
              <a:gd name="connsiteY207" fmla="*/ 4722336 h 5238841"/>
              <a:gd name="connsiteX208" fmla="*/ 976455 w 12192000"/>
              <a:gd name="connsiteY208" fmla="*/ 4726407 h 5238841"/>
              <a:gd name="connsiteX209" fmla="*/ 949939 w 12192000"/>
              <a:gd name="connsiteY209" fmla="*/ 4719699 h 5238841"/>
              <a:gd name="connsiteX210" fmla="*/ 894148 w 12192000"/>
              <a:gd name="connsiteY210" fmla="*/ 4710406 h 5238841"/>
              <a:gd name="connsiteX211" fmla="*/ 857990 w 12192000"/>
              <a:gd name="connsiteY211" fmla="*/ 4696844 h 5238841"/>
              <a:gd name="connsiteX212" fmla="*/ 848649 w 12192000"/>
              <a:gd name="connsiteY212" fmla="*/ 4704021 h 5238841"/>
              <a:gd name="connsiteX213" fmla="*/ 826436 w 12192000"/>
              <a:gd name="connsiteY213" fmla="*/ 4707421 h 5238841"/>
              <a:gd name="connsiteX214" fmla="*/ 733052 w 12192000"/>
              <a:gd name="connsiteY214" fmla="*/ 4701884 h 5238841"/>
              <a:gd name="connsiteX215" fmla="*/ 716185 w 12192000"/>
              <a:gd name="connsiteY215" fmla="*/ 4648168 h 5238841"/>
              <a:gd name="connsiteX216" fmla="*/ 582722 w 12192000"/>
              <a:gd name="connsiteY216" fmla="*/ 4658637 h 5238841"/>
              <a:gd name="connsiteX217" fmla="*/ 581118 w 12192000"/>
              <a:gd name="connsiteY217" fmla="*/ 4654120 h 5238841"/>
              <a:gd name="connsiteX218" fmla="*/ 546453 w 12192000"/>
              <a:gd name="connsiteY218" fmla="*/ 4652542 h 5238841"/>
              <a:gd name="connsiteX219" fmla="*/ 536773 w 12192000"/>
              <a:gd name="connsiteY219" fmla="*/ 4644609 h 5238841"/>
              <a:gd name="connsiteX220" fmla="*/ 388896 w 12192000"/>
              <a:gd name="connsiteY220" fmla="*/ 4619173 h 5238841"/>
              <a:gd name="connsiteX221" fmla="*/ 366479 w 12192000"/>
              <a:gd name="connsiteY221" fmla="*/ 4618896 h 5238841"/>
              <a:gd name="connsiteX222" fmla="*/ 342781 w 12192000"/>
              <a:gd name="connsiteY222" fmla="*/ 4601239 h 5238841"/>
              <a:gd name="connsiteX223" fmla="*/ 255925 w 12192000"/>
              <a:gd name="connsiteY223" fmla="*/ 4598685 h 5238841"/>
              <a:gd name="connsiteX224" fmla="*/ 226919 w 12192000"/>
              <a:gd name="connsiteY224" fmla="*/ 4598460 h 5238841"/>
              <a:gd name="connsiteX225" fmla="*/ 213925 w 12192000"/>
              <a:gd name="connsiteY225" fmla="*/ 4597783 h 5238841"/>
              <a:gd name="connsiteX226" fmla="*/ 215196 w 12192000"/>
              <a:gd name="connsiteY226" fmla="*/ 4588576 h 5238841"/>
              <a:gd name="connsiteX227" fmla="*/ 180214 w 12192000"/>
              <a:gd name="connsiteY227" fmla="*/ 4583701 h 5238841"/>
              <a:gd name="connsiteX228" fmla="*/ 83203 w 12192000"/>
              <a:gd name="connsiteY228" fmla="*/ 4531664 h 5238841"/>
              <a:gd name="connsiteX229" fmla="*/ 4106 w 12192000"/>
              <a:gd name="connsiteY229" fmla="*/ 4517202 h 5238841"/>
              <a:gd name="connsiteX230" fmla="*/ 0 w 12192000"/>
              <a:gd name="connsiteY230" fmla="*/ 4516084 h 5238841"/>
              <a:gd name="connsiteX231" fmla="*/ 0 w 12192000"/>
              <a:gd name="connsiteY231" fmla="*/ 0 h 5238841"/>
              <a:gd name="connsiteX0" fmla="*/ 0 w 12192000"/>
              <a:gd name="connsiteY0" fmla="*/ 0 h 5238841"/>
              <a:gd name="connsiteX1" fmla="*/ 12192000 w 12192000"/>
              <a:gd name="connsiteY1" fmla="*/ 0 h 5238841"/>
              <a:gd name="connsiteX2" fmla="*/ 12192000 w 12192000"/>
              <a:gd name="connsiteY2" fmla="*/ 3809005 h 5238841"/>
              <a:gd name="connsiteX3" fmla="*/ 12142543 w 12192000"/>
              <a:gd name="connsiteY3" fmla="*/ 3817043 h 5238841"/>
              <a:gd name="connsiteX4" fmla="*/ 12109241 w 12192000"/>
              <a:gd name="connsiteY4" fmla="*/ 3824228 h 5238841"/>
              <a:gd name="connsiteX5" fmla="*/ 11668991 w 12192000"/>
              <a:gd name="connsiteY5" fmla="*/ 3788038 h 5238841"/>
              <a:gd name="connsiteX6" fmla="*/ 11476952 w 12192000"/>
              <a:gd name="connsiteY6" fmla="*/ 3866786 h 5238841"/>
              <a:gd name="connsiteX7" fmla="*/ 11336487 w 12192000"/>
              <a:gd name="connsiteY7" fmla="*/ 3971513 h 5238841"/>
              <a:gd name="connsiteX8" fmla="*/ 11214181 w 12192000"/>
              <a:gd name="connsiteY8" fmla="*/ 4004215 h 5238841"/>
              <a:gd name="connsiteX9" fmla="*/ 11042540 w 12192000"/>
              <a:gd name="connsiteY9" fmla="*/ 4002613 h 5238841"/>
              <a:gd name="connsiteX10" fmla="*/ 10833086 w 12192000"/>
              <a:gd name="connsiteY10" fmla="*/ 3997707 h 5238841"/>
              <a:gd name="connsiteX11" fmla="*/ 10599680 w 12192000"/>
              <a:gd name="connsiteY11" fmla="*/ 3982661 h 5238841"/>
              <a:gd name="connsiteX12" fmla="*/ 10519971 w 12192000"/>
              <a:gd name="connsiteY12" fmla="*/ 3975018 h 5238841"/>
              <a:gd name="connsiteX13" fmla="*/ 10217282 w 12192000"/>
              <a:gd name="connsiteY13" fmla="*/ 4020809 h 5238841"/>
              <a:gd name="connsiteX14" fmla="*/ 9936427 w 12192000"/>
              <a:gd name="connsiteY14" fmla="*/ 4137843 h 5238841"/>
              <a:gd name="connsiteX15" fmla="*/ 9800299 w 12192000"/>
              <a:gd name="connsiteY15" fmla="*/ 4186098 h 5238841"/>
              <a:gd name="connsiteX16" fmla="*/ 9707822 w 12192000"/>
              <a:gd name="connsiteY16" fmla="*/ 4189102 h 5238841"/>
              <a:gd name="connsiteX17" fmla="*/ 9543973 w 12192000"/>
              <a:gd name="connsiteY17" fmla="*/ 4245802 h 5238841"/>
              <a:gd name="connsiteX18" fmla="*/ 9528747 w 12192000"/>
              <a:gd name="connsiteY18" fmla="*/ 4251724 h 5238841"/>
              <a:gd name="connsiteX19" fmla="*/ 9436976 w 12192000"/>
              <a:gd name="connsiteY19" fmla="*/ 4269351 h 5238841"/>
              <a:gd name="connsiteX20" fmla="*/ 9371827 w 12192000"/>
              <a:gd name="connsiteY20" fmla="*/ 4303912 h 5238841"/>
              <a:gd name="connsiteX21" fmla="*/ 9260304 w 12192000"/>
              <a:gd name="connsiteY21" fmla="*/ 4328021 h 5238841"/>
              <a:gd name="connsiteX22" fmla="*/ 9148799 w 12192000"/>
              <a:gd name="connsiteY22" fmla="*/ 4348506 h 5238841"/>
              <a:gd name="connsiteX23" fmla="*/ 9107898 w 12192000"/>
              <a:gd name="connsiteY23" fmla="*/ 4354282 h 5238841"/>
              <a:gd name="connsiteX24" fmla="*/ 8990743 w 12192000"/>
              <a:gd name="connsiteY24" fmla="*/ 4382161 h 5238841"/>
              <a:gd name="connsiteX25" fmla="*/ 8979819 w 12192000"/>
              <a:gd name="connsiteY25" fmla="*/ 4366419 h 5238841"/>
              <a:gd name="connsiteX26" fmla="*/ 8936044 w 12192000"/>
              <a:gd name="connsiteY26" fmla="*/ 4370992 h 5238841"/>
              <a:gd name="connsiteX27" fmla="*/ 8897707 w 12192000"/>
              <a:gd name="connsiteY27" fmla="*/ 4392673 h 5238841"/>
              <a:gd name="connsiteX28" fmla="*/ 8845635 w 12192000"/>
              <a:gd name="connsiteY28" fmla="*/ 4404300 h 5238841"/>
              <a:gd name="connsiteX29" fmla="*/ 8814562 w 12192000"/>
              <a:gd name="connsiteY29" fmla="*/ 4411434 h 5238841"/>
              <a:gd name="connsiteX30" fmla="*/ 8726349 w 12192000"/>
              <a:gd name="connsiteY30" fmla="*/ 4416668 h 5238841"/>
              <a:gd name="connsiteX31" fmla="*/ 8566678 w 12192000"/>
              <a:gd name="connsiteY31" fmla="*/ 4391711 h 5238841"/>
              <a:gd name="connsiteX32" fmla="*/ 8521516 w 12192000"/>
              <a:gd name="connsiteY32" fmla="*/ 4393927 h 5238841"/>
              <a:gd name="connsiteX33" fmla="*/ 8515998 w 12192000"/>
              <a:gd name="connsiteY33" fmla="*/ 4399124 h 5238841"/>
              <a:gd name="connsiteX34" fmla="*/ 8449547 w 12192000"/>
              <a:gd name="connsiteY34" fmla="*/ 4383170 h 5238841"/>
              <a:gd name="connsiteX35" fmla="*/ 8360285 w 12192000"/>
              <a:gd name="connsiteY35" fmla="*/ 4398502 h 5238841"/>
              <a:gd name="connsiteX36" fmla="*/ 8256584 w 12192000"/>
              <a:gd name="connsiteY36" fmla="*/ 4423564 h 5238841"/>
              <a:gd name="connsiteX37" fmla="*/ 8229821 w 12192000"/>
              <a:gd name="connsiteY37" fmla="*/ 4431840 h 5238841"/>
              <a:gd name="connsiteX38" fmla="*/ 8158476 w 12192000"/>
              <a:gd name="connsiteY38" fmla="*/ 4436904 h 5238841"/>
              <a:gd name="connsiteX39" fmla="*/ 7993707 w 12192000"/>
              <a:gd name="connsiteY39" fmla="*/ 4447962 h 5238841"/>
              <a:gd name="connsiteX40" fmla="*/ 7990346 w 12192000"/>
              <a:gd name="connsiteY40" fmla="*/ 4454853 h 5238841"/>
              <a:gd name="connsiteX41" fmla="*/ 7976786 w 12192000"/>
              <a:gd name="connsiteY41" fmla="*/ 4456820 h 5238841"/>
              <a:gd name="connsiteX42" fmla="*/ 7973491 w 12192000"/>
              <a:gd name="connsiteY42" fmla="*/ 4458577 h 5238841"/>
              <a:gd name="connsiteX43" fmla="*/ 7954281 w 12192000"/>
              <a:gd name="connsiteY43" fmla="*/ 4467421 h 5238841"/>
              <a:gd name="connsiteX44" fmla="*/ 7905540 w 12192000"/>
              <a:gd name="connsiteY44" fmla="*/ 4455628 h 5238841"/>
              <a:gd name="connsiteX45" fmla="*/ 7851932 w 12192000"/>
              <a:gd name="connsiteY45" fmla="*/ 4466353 h 5238841"/>
              <a:gd name="connsiteX46" fmla="*/ 7639078 w 12192000"/>
              <a:gd name="connsiteY46" fmla="*/ 4467635 h 5238841"/>
              <a:gd name="connsiteX47" fmla="*/ 7612359 w 12192000"/>
              <a:gd name="connsiteY47" fmla="*/ 4492789 h 5238841"/>
              <a:gd name="connsiteX48" fmla="*/ 7527328 w 12192000"/>
              <a:gd name="connsiteY48" fmla="*/ 4502199 h 5238841"/>
              <a:gd name="connsiteX49" fmla="*/ 7388717 w 12192000"/>
              <a:gd name="connsiteY49" fmla="*/ 4470799 h 5238841"/>
              <a:gd name="connsiteX50" fmla="*/ 7231898 w 12192000"/>
              <a:gd name="connsiteY50" fmla="*/ 4486028 h 5238841"/>
              <a:gd name="connsiteX51" fmla="*/ 7218425 w 12192000"/>
              <a:gd name="connsiteY51" fmla="*/ 4477288 h 5238841"/>
              <a:gd name="connsiteX52" fmla="*/ 7202795 w 12192000"/>
              <a:gd name="connsiteY52" fmla="*/ 4472972 h 5238841"/>
              <a:gd name="connsiteX53" fmla="*/ 7200744 w 12192000"/>
              <a:gd name="connsiteY53" fmla="*/ 4474099 h 5238841"/>
              <a:gd name="connsiteX54" fmla="*/ 7182163 w 12192000"/>
              <a:gd name="connsiteY54" fmla="*/ 4474005 h 5238841"/>
              <a:gd name="connsiteX55" fmla="*/ 7178368 w 12192000"/>
              <a:gd name="connsiteY55" fmla="*/ 4470673 h 5238841"/>
              <a:gd name="connsiteX56" fmla="*/ 7165705 w 12192000"/>
              <a:gd name="connsiteY56" fmla="*/ 4469569 h 5238841"/>
              <a:gd name="connsiteX57" fmla="*/ 7140991 w 12192000"/>
              <a:gd name="connsiteY57" fmla="*/ 4464599 h 5238841"/>
              <a:gd name="connsiteX58" fmla="*/ 7136152 w 12192000"/>
              <a:gd name="connsiteY58" fmla="*/ 4466292 h 5238841"/>
              <a:gd name="connsiteX59" fmla="*/ 7098544 w 12192000"/>
              <a:gd name="connsiteY59" fmla="*/ 4462879 h 5238841"/>
              <a:gd name="connsiteX60" fmla="*/ 7097922 w 12192000"/>
              <a:gd name="connsiteY60" fmla="*/ 4464077 h 5238841"/>
              <a:gd name="connsiteX61" fmla="*/ 7086877 w 12192000"/>
              <a:gd name="connsiteY61" fmla="*/ 4468554 h 5238841"/>
              <a:gd name="connsiteX62" fmla="*/ 7065999 w 12192000"/>
              <a:gd name="connsiteY62" fmla="*/ 4474270 h 5238841"/>
              <a:gd name="connsiteX63" fmla="*/ 7016598 w 12192000"/>
              <a:gd name="connsiteY63" fmla="*/ 4502855 h 5238841"/>
              <a:gd name="connsiteX64" fmla="*/ 6977375 w 12192000"/>
              <a:gd name="connsiteY64" fmla="*/ 4499434 h 5238841"/>
              <a:gd name="connsiteX65" fmla="*/ 6969409 w 12192000"/>
              <a:gd name="connsiteY65" fmla="*/ 4499424 h 5238841"/>
              <a:gd name="connsiteX66" fmla="*/ 6969218 w 12192000"/>
              <a:gd name="connsiteY66" fmla="*/ 4499704 h 5238841"/>
              <a:gd name="connsiteX67" fmla="*/ 6960755 w 12192000"/>
              <a:gd name="connsiteY67" fmla="*/ 4500249 h 5238841"/>
              <a:gd name="connsiteX68" fmla="*/ 6954882 w 12192000"/>
              <a:gd name="connsiteY68" fmla="*/ 4499405 h 5238841"/>
              <a:gd name="connsiteX69" fmla="*/ 6939428 w 12192000"/>
              <a:gd name="connsiteY69" fmla="*/ 4499385 h 5238841"/>
              <a:gd name="connsiteX70" fmla="*/ 6933902 w 12192000"/>
              <a:gd name="connsiteY70" fmla="*/ 4501239 h 5238841"/>
              <a:gd name="connsiteX71" fmla="*/ 6891244 w 12192000"/>
              <a:gd name="connsiteY71" fmla="*/ 4536371 h 5238841"/>
              <a:gd name="connsiteX72" fmla="*/ 6794496 w 12192000"/>
              <a:gd name="connsiteY72" fmla="*/ 4567924 h 5238841"/>
              <a:gd name="connsiteX73" fmla="*/ 6574528 w 12192000"/>
              <a:gd name="connsiteY73" fmla="*/ 4641155 h 5238841"/>
              <a:gd name="connsiteX74" fmla="*/ 6573036 w 12192000"/>
              <a:gd name="connsiteY74" fmla="*/ 4641049 h 5238841"/>
              <a:gd name="connsiteX75" fmla="*/ 6571920 w 12192000"/>
              <a:gd name="connsiteY75" fmla="*/ 4644739 h 5238841"/>
              <a:gd name="connsiteX76" fmla="*/ 6552021 w 12192000"/>
              <a:gd name="connsiteY76" fmla="*/ 4650379 h 5238841"/>
              <a:gd name="connsiteX77" fmla="*/ 6545925 w 12192000"/>
              <a:gd name="connsiteY77" fmla="*/ 4650675 h 5238841"/>
              <a:gd name="connsiteX78" fmla="*/ 6537822 w 12192000"/>
              <a:gd name="connsiteY78" fmla="*/ 4652769 h 5238841"/>
              <a:gd name="connsiteX79" fmla="*/ 6537743 w 12192000"/>
              <a:gd name="connsiteY79" fmla="*/ 4653068 h 5238841"/>
              <a:gd name="connsiteX80" fmla="*/ 6490057 w 12192000"/>
              <a:gd name="connsiteY80" fmla="*/ 4658624 h 5238841"/>
              <a:gd name="connsiteX81" fmla="*/ 6386800 w 12192000"/>
              <a:gd name="connsiteY81" fmla="*/ 4715431 h 5238841"/>
              <a:gd name="connsiteX82" fmla="*/ 6382703 w 12192000"/>
              <a:gd name="connsiteY82" fmla="*/ 4717930 h 5238841"/>
              <a:gd name="connsiteX83" fmla="*/ 6356495 w 12192000"/>
              <a:gd name="connsiteY83" fmla="*/ 4717843 h 5238841"/>
              <a:gd name="connsiteX84" fmla="*/ 6343628 w 12192000"/>
              <a:gd name="connsiteY84" fmla="*/ 4719161 h 5238841"/>
              <a:gd name="connsiteX85" fmla="*/ 6338605 w 12192000"/>
              <a:gd name="connsiteY85" fmla="*/ 4716723 h 5238841"/>
              <a:gd name="connsiteX86" fmla="*/ 6320318 w 12192000"/>
              <a:gd name="connsiteY86" fmla="*/ 4720095 h 5238841"/>
              <a:gd name="connsiteX87" fmla="*/ 6318742 w 12192000"/>
              <a:gd name="connsiteY87" fmla="*/ 4721541 h 5238841"/>
              <a:gd name="connsiteX88" fmla="*/ 6301708 w 12192000"/>
              <a:gd name="connsiteY88" fmla="*/ 4720380 h 5238841"/>
              <a:gd name="connsiteX89" fmla="*/ 6285082 w 12192000"/>
              <a:gd name="connsiteY89" fmla="*/ 4714639 h 5238841"/>
              <a:gd name="connsiteX90" fmla="*/ 6136936 w 12192000"/>
              <a:gd name="connsiteY90" fmla="*/ 4758246 h 5238841"/>
              <a:gd name="connsiteX91" fmla="*/ 5988578 w 12192000"/>
              <a:gd name="connsiteY91" fmla="*/ 4754427 h 5238841"/>
              <a:gd name="connsiteX92" fmla="*/ 5908701 w 12192000"/>
              <a:gd name="connsiteY92" fmla="*/ 4779160 h 5238841"/>
              <a:gd name="connsiteX93" fmla="*/ 5892219 w 12192000"/>
              <a:gd name="connsiteY93" fmla="*/ 4807892 h 5238841"/>
              <a:gd name="connsiteX94" fmla="*/ 5683612 w 12192000"/>
              <a:gd name="connsiteY94" fmla="*/ 4848770 h 5238841"/>
              <a:gd name="connsiteX95" fmla="*/ 5635111 w 12192000"/>
              <a:gd name="connsiteY95" fmla="*/ 4868888 h 5238841"/>
              <a:gd name="connsiteX96" fmla="*/ 5582652 w 12192000"/>
              <a:gd name="connsiteY96" fmla="*/ 4866836 h 5238841"/>
              <a:gd name="connsiteX97" fmla="*/ 5567213 w 12192000"/>
              <a:gd name="connsiteY97" fmla="*/ 4878769 h 5238841"/>
              <a:gd name="connsiteX98" fmla="*/ 5564659 w 12192000"/>
              <a:gd name="connsiteY98" fmla="*/ 4881042 h 5238841"/>
              <a:gd name="connsiteX99" fmla="*/ 5552102 w 12192000"/>
              <a:gd name="connsiteY99" fmla="*/ 4885426 h 5238841"/>
              <a:gd name="connsiteX100" fmla="*/ 5551475 w 12192000"/>
              <a:gd name="connsiteY100" fmla="*/ 4892560 h 5238841"/>
              <a:gd name="connsiteX101" fmla="*/ 5534664 w 12192000"/>
              <a:gd name="connsiteY101" fmla="*/ 4903385 h 5238841"/>
              <a:gd name="connsiteX102" fmla="*/ 5510737 w 12192000"/>
              <a:gd name="connsiteY102" fmla="*/ 4909807 h 5238841"/>
              <a:gd name="connsiteX103" fmla="*/ 5393901 w 12192000"/>
              <a:gd name="connsiteY103" fmla="*/ 4933709 h 5238841"/>
              <a:gd name="connsiteX104" fmla="*/ 5325782 w 12192000"/>
              <a:gd name="connsiteY104" fmla="*/ 4951789 h 5238841"/>
              <a:gd name="connsiteX105" fmla="*/ 5302703 w 12192000"/>
              <a:gd name="connsiteY105" fmla="*/ 4964590 h 5238841"/>
              <a:gd name="connsiteX106" fmla="*/ 5268591 w 12192000"/>
              <a:gd name="connsiteY106" fmla="*/ 4978479 h 5238841"/>
              <a:gd name="connsiteX107" fmla="*/ 5210559 w 12192000"/>
              <a:gd name="connsiteY107" fmla="*/ 5007585 h 5238841"/>
              <a:gd name="connsiteX108" fmla="*/ 5177597 w 12192000"/>
              <a:gd name="connsiteY108" fmla="*/ 5015926 h 5238841"/>
              <a:gd name="connsiteX109" fmla="*/ 5160569 w 12192000"/>
              <a:gd name="connsiteY109" fmla="*/ 5025681 h 5238841"/>
              <a:gd name="connsiteX110" fmla="*/ 5152748 w 12192000"/>
              <a:gd name="connsiteY110" fmla="*/ 5026569 h 5238841"/>
              <a:gd name="connsiteX111" fmla="*/ 5127678 w 12192000"/>
              <a:gd name="connsiteY111" fmla="*/ 5032947 h 5238841"/>
              <a:gd name="connsiteX112" fmla="*/ 5113147 w 12192000"/>
              <a:gd name="connsiteY112" fmla="*/ 5035818 h 5238841"/>
              <a:gd name="connsiteX113" fmla="*/ 5107301 w 12192000"/>
              <a:gd name="connsiteY113" fmla="*/ 5036672 h 5238841"/>
              <a:gd name="connsiteX114" fmla="*/ 5093215 w 12192000"/>
              <a:gd name="connsiteY114" fmla="*/ 5032880 h 5238841"/>
              <a:gd name="connsiteX115" fmla="*/ 5077058 w 12192000"/>
              <a:gd name="connsiteY115" fmla="*/ 5038681 h 5238841"/>
              <a:gd name="connsiteX116" fmla="*/ 5057349 w 12192000"/>
              <a:gd name="connsiteY116" fmla="*/ 5036015 h 5238841"/>
              <a:gd name="connsiteX117" fmla="*/ 5053945 w 12192000"/>
              <a:gd name="connsiteY117" fmla="*/ 5041952 h 5238841"/>
              <a:gd name="connsiteX118" fmla="*/ 5040021 w 12192000"/>
              <a:gd name="connsiteY118" fmla="*/ 5050052 h 5238841"/>
              <a:gd name="connsiteX119" fmla="*/ 5025913 w 12192000"/>
              <a:gd name="connsiteY119" fmla="*/ 5046535 h 5238841"/>
              <a:gd name="connsiteX120" fmla="*/ 4998218 w 12192000"/>
              <a:gd name="connsiteY120" fmla="*/ 5048065 h 5238841"/>
              <a:gd name="connsiteX121" fmla="*/ 4991008 w 12192000"/>
              <a:gd name="connsiteY121" fmla="*/ 5050439 h 5238841"/>
              <a:gd name="connsiteX122" fmla="*/ 4963503 w 12192000"/>
              <a:gd name="connsiteY122" fmla="*/ 5047575 h 5238841"/>
              <a:gd name="connsiteX123" fmla="*/ 4921053 w 12192000"/>
              <a:gd name="connsiteY123" fmla="*/ 5048925 h 5238841"/>
              <a:gd name="connsiteX124" fmla="*/ 4873420 w 12192000"/>
              <a:gd name="connsiteY124" fmla="*/ 5054929 h 5238841"/>
              <a:gd name="connsiteX125" fmla="*/ 4858825 w 12192000"/>
              <a:gd name="connsiteY125" fmla="*/ 5051329 h 5238841"/>
              <a:gd name="connsiteX126" fmla="*/ 4769340 w 12192000"/>
              <a:gd name="connsiteY126" fmla="*/ 5053090 h 5238841"/>
              <a:gd name="connsiteX127" fmla="*/ 4744152 w 12192000"/>
              <a:gd name="connsiteY127" fmla="*/ 5053391 h 5238841"/>
              <a:gd name="connsiteX128" fmla="*/ 4723556 w 12192000"/>
              <a:gd name="connsiteY128" fmla="*/ 5059633 h 5238841"/>
              <a:gd name="connsiteX129" fmla="*/ 4719699 w 12192000"/>
              <a:gd name="connsiteY129" fmla="*/ 5066298 h 5238841"/>
              <a:gd name="connsiteX130" fmla="*/ 4706016 w 12192000"/>
              <a:gd name="connsiteY130" fmla="*/ 5067422 h 5238841"/>
              <a:gd name="connsiteX131" fmla="*/ 4702593 w 12192000"/>
              <a:gd name="connsiteY131" fmla="*/ 5068973 h 5238841"/>
              <a:gd name="connsiteX132" fmla="*/ 4682766 w 12192000"/>
              <a:gd name="connsiteY132" fmla="*/ 5076609 h 5238841"/>
              <a:gd name="connsiteX133" fmla="*/ 4634960 w 12192000"/>
              <a:gd name="connsiteY133" fmla="*/ 5061852 h 5238841"/>
              <a:gd name="connsiteX134" fmla="*/ 4580645 w 12192000"/>
              <a:gd name="connsiteY134" fmla="*/ 5069246 h 5238841"/>
              <a:gd name="connsiteX135" fmla="*/ 4368005 w 12192000"/>
              <a:gd name="connsiteY135" fmla="*/ 5057426 h 5238841"/>
              <a:gd name="connsiteX136" fmla="*/ 4339489 w 12192000"/>
              <a:gd name="connsiteY136" fmla="*/ 5080858 h 5238841"/>
              <a:gd name="connsiteX137" fmla="*/ 4253895 w 12192000"/>
              <a:gd name="connsiteY137" fmla="*/ 5085008 h 5238841"/>
              <a:gd name="connsiteX138" fmla="*/ 4082432 w 12192000"/>
              <a:gd name="connsiteY138" fmla="*/ 5176339 h 5238841"/>
              <a:gd name="connsiteX139" fmla="*/ 3911296 w 12192000"/>
              <a:gd name="connsiteY139" fmla="*/ 5035663 h 5238841"/>
              <a:gd name="connsiteX140" fmla="*/ 3955454 w 12192000"/>
              <a:gd name="connsiteY140" fmla="*/ 5238841 h 5238841"/>
              <a:gd name="connsiteX141" fmla="*/ 3895182 w 12192000"/>
              <a:gd name="connsiteY141" fmla="*/ 5030229 h 5238841"/>
              <a:gd name="connsiteX142" fmla="*/ 3870866 w 12192000"/>
              <a:gd name="connsiteY142" fmla="*/ 5023753 h 5238841"/>
              <a:gd name="connsiteX143" fmla="*/ 3865913 w 12192000"/>
              <a:gd name="connsiteY143" fmla="*/ 5025143 h 5238841"/>
              <a:gd name="connsiteX144" fmla="*/ 3828606 w 12192000"/>
              <a:gd name="connsiteY144" fmla="*/ 5019426 h 5238841"/>
              <a:gd name="connsiteX145" fmla="*/ 3827901 w 12192000"/>
              <a:gd name="connsiteY145" fmla="*/ 5020583 h 5238841"/>
              <a:gd name="connsiteX146" fmla="*/ 3816543 w 12192000"/>
              <a:gd name="connsiteY146" fmla="*/ 5024366 h 5238841"/>
              <a:gd name="connsiteX147" fmla="*/ 3795278 w 12192000"/>
              <a:gd name="connsiteY147" fmla="*/ 5028779 h 5238841"/>
              <a:gd name="connsiteX148" fmla="*/ 3743858 w 12192000"/>
              <a:gd name="connsiteY148" fmla="*/ 5054237 h 5238841"/>
              <a:gd name="connsiteX149" fmla="*/ 3704945 w 12192000"/>
              <a:gd name="connsiteY149" fmla="*/ 5048413 h 5238841"/>
              <a:gd name="connsiteX150" fmla="*/ 3696992 w 12192000"/>
              <a:gd name="connsiteY150" fmla="*/ 5047914 h 5238841"/>
              <a:gd name="connsiteX151" fmla="*/ 3696780 w 12192000"/>
              <a:gd name="connsiteY151" fmla="*/ 5048181 h 5238841"/>
              <a:gd name="connsiteX152" fmla="*/ 3688290 w 12192000"/>
              <a:gd name="connsiteY152" fmla="*/ 5048204 h 5238841"/>
              <a:gd name="connsiteX153" fmla="*/ 3682486 w 12192000"/>
              <a:gd name="connsiteY153" fmla="*/ 5047000 h 5238841"/>
              <a:gd name="connsiteX154" fmla="*/ 3667056 w 12192000"/>
              <a:gd name="connsiteY154" fmla="*/ 5046030 h 5238841"/>
              <a:gd name="connsiteX155" fmla="*/ 3661403 w 12192000"/>
              <a:gd name="connsiteY155" fmla="*/ 5047537 h 5238841"/>
              <a:gd name="connsiteX156" fmla="*/ 3658673 w 12192000"/>
              <a:gd name="connsiteY156" fmla="*/ 5050790 h 5238841"/>
              <a:gd name="connsiteX157" fmla="*/ 3657333 w 12192000"/>
              <a:gd name="connsiteY157" fmla="*/ 5050325 h 5238841"/>
              <a:gd name="connsiteX158" fmla="*/ 3626778 w 12192000"/>
              <a:gd name="connsiteY158" fmla="*/ 5057882 h 5238841"/>
              <a:gd name="connsiteX159" fmla="*/ 3560067 w 12192000"/>
              <a:gd name="connsiteY159" fmla="*/ 5064266 h 5238841"/>
              <a:gd name="connsiteX160" fmla="*/ 3522641 w 12192000"/>
              <a:gd name="connsiteY160" fmla="*/ 5063654 h 5238841"/>
              <a:gd name="connsiteX161" fmla="*/ 3419275 w 12192000"/>
              <a:gd name="connsiteY161" fmla="*/ 5066646 h 5238841"/>
              <a:gd name="connsiteX162" fmla="*/ 3314869 w 12192000"/>
              <a:gd name="connsiteY162" fmla="*/ 5073197 h 5238841"/>
              <a:gd name="connsiteX163" fmla="*/ 3259088 w 12192000"/>
              <a:gd name="connsiteY163" fmla="*/ 5096363 h 5238841"/>
              <a:gd name="connsiteX164" fmla="*/ 3253104 w 12192000"/>
              <a:gd name="connsiteY164" fmla="*/ 5096785 h 5238841"/>
              <a:gd name="connsiteX165" fmla="*/ 3238751 w 12192000"/>
              <a:gd name="connsiteY165" fmla="*/ 5092996 h 5238841"/>
              <a:gd name="connsiteX166" fmla="*/ 3233681 w 12192000"/>
              <a:gd name="connsiteY166" fmla="*/ 5090758 h 5238841"/>
              <a:gd name="connsiteX167" fmla="*/ 3225562 w 12192000"/>
              <a:gd name="connsiteY167" fmla="*/ 5089215 h 5238841"/>
              <a:gd name="connsiteX168" fmla="*/ 3225260 w 12192000"/>
              <a:gd name="connsiteY168" fmla="*/ 5089437 h 5238841"/>
              <a:gd name="connsiteX169" fmla="*/ 3217859 w 12192000"/>
              <a:gd name="connsiteY169" fmla="*/ 5087484 h 5238841"/>
              <a:gd name="connsiteX170" fmla="*/ 3182980 w 12192000"/>
              <a:gd name="connsiteY170" fmla="*/ 5074650 h 5238841"/>
              <a:gd name="connsiteX171" fmla="*/ 3055081 w 12192000"/>
              <a:gd name="connsiteY171" fmla="*/ 5080424 h 5238841"/>
              <a:gd name="connsiteX172" fmla="*/ 3049807 w 12192000"/>
              <a:gd name="connsiteY172" fmla="*/ 5080860 h 5238841"/>
              <a:gd name="connsiteX173" fmla="*/ 3029122 w 12192000"/>
              <a:gd name="connsiteY173" fmla="*/ 5070085 h 5238841"/>
              <a:gd name="connsiteX174" fmla="*/ 3017862 w 12192000"/>
              <a:gd name="connsiteY174" fmla="*/ 5065942 h 5238841"/>
              <a:gd name="connsiteX175" fmla="*/ 3015868 w 12192000"/>
              <a:gd name="connsiteY175" fmla="*/ 5061832 h 5238841"/>
              <a:gd name="connsiteX176" fmla="*/ 2998644 w 12192000"/>
              <a:gd name="connsiteY176" fmla="*/ 5057210 h 5238841"/>
              <a:gd name="connsiteX177" fmla="*/ 2996219 w 12192000"/>
              <a:gd name="connsiteY177" fmla="*/ 5057788 h 5238841"/>
              <a:gd name="connsiteX178" fmla="*/ 2983676 w 12192000"/>
              <a:gd name="connsiteY178" fmla="*/ 5049852 h 5238841"/>
              <a:gd name="connsiteX179" fmla="*/ 2903609 w 12192000"/>
              <a:gd name="connsiteY179" fmla="*/ 4998457 h 5238841"/>
              <a:gd name="connsiteX180" fmla="*/ 2758830 w 12192000"/>
              <a:gd name="connsiteY180" fmla="*/ 4974760 h 5238841"/>
              <a:gd name="connsiteX181" fmla="*/ 2532669 w 12192000"/>
              <a:gd name="connsiteY181" fmla="*/ 4940573 h 5238841"/>
              <a:gd name="connsiteX182" fmla="*/ 2389931 w 12192000"/>
              <a:gd name="connsiteY182" fmla="*/ 4905785 h 5238841"/>
              <a:gd name="connsiteX183" fmla="*/ 2335186 w 12192000"/>
              <a:gd name="connsiteY183" fmla="*/ 4902957 h 5238841"/>
              <a:gd name="connsiteX184" fmla="*/ 2273393 w 12192000"/>
              <a:gd name="connsiteY184" fmla="*/ 4883565 h 5238841"/>
              <a:gd name="connsiteX185" fmla="*/ 2269523 w 12192000"/>
              <a:gd name="connsiteY185" fmla="*/ 4884442 h 5238841"/>
              <a:gd name="connsiteX186" fmla="*/ 2256015 w 12192000"/>
              <a:gd name="connsiteY186" fmla="*/ 4883014 h 5238841"/>
              <a:gd name="connsiteX187" fmla="*/ 2249731 w 12192000"/>
              <a:gd name="connsiteY187" fmla="*/ 4888778 h 5238841"/>
              <a:gd name="connsiteX188" fmla="*/ 2227629 w 12192000"/>
              <a:gd name="connsiteY188" fmla="*/ 4891047 h 5238841"/>
              <a:gd name="connsiteX189" fmla="*/ 2203460 w 12192000"/>
              <a:gd name="connsiteY189" fmla="*/ 4886696 h 5238841"/>
              <a:gd name="connsiteX190" fmla="*/ 2091528 w 12192000"/>
              <a:gd name="connsiteY190" fmla="*/ 4859155 h 5238841"/>
              <a:gd name="connsiteX191" fmla="*/ 2022901 w 12192000"/>
              <a:gd name="connsiteY191" fmla="*/ 4846594 h 5238841"/>
              <a:gd name="connsiteX192" fmla="*/ 1994227 w 12192000"/>
              <a:gd name="connsiteY192" fmla="*/ 4847973 h 5238841"/>
              <a:gd name="connsiteX193" fmla="*/ 1955936 w 12192000"/>
              <a:gd name="connsiteY193" fmla="*/ 4845765 h 5238841"/>
              <a:gd name="connsiteX194" fmla="*/ 1741924 w 12192000"/>
              <a:gd name="connsiteY194" fmla="*/ 4808054 h 5238841"/>
              <a:gd name="connsiteX195" fmla="*/ 1734410 w 12192000"/>
              <a:gd name="connsiteY195" fmla="*/ 4811675 h 5238841"/>
              <a:gd name="connsiteX196" fmla="*/ 1691423 w 12192000"/>
              <a:gd name="connsiteY196" fmla="*/ 4802777 h 5238841"/>
              <a:gd name="connsiteX197" fmla="*/ 1554504 w 12192000"/>
              <a:gd name="connsiteY197" fmla="*/ 4739985 h 5238841"/>
              <a:gd name="connsiteX198" fmla="*/ 1470119 w 12192000"/>
              <a:gd name="connsiteY198" fmla="*/ 4723470 h 5238841"/>
              <a:gd name="connsiteX199" fmla="*/ 1437967 w 12192000"/>
              <a:gd name="connsiteY199" fmla="*/ 4722710 h 5238841"/>
              <a:gd name="connsiteX200" fmla="*/ 1295869 w 12192000"/>
              <a:gd name="connsiteY200" fmla="*/ 4726175 h 5238841"/>
              <a:gd name="connsiteX201" fmla="*/ 1292949 w 12192000"/>
              <a:gd name="connsiteY201" fmla="*/ 4684615 h 5238841"/>
              <a:gd name="connsiteX202" fmla="*/ 1244908 w 12192000"/>
              <a:gd name="connsiteY202" fmla="*/ 4706993 h 5238841"/>
              <a:gd name="connsiteX203" fmla="*/ 1171266 w 12192000"/>
              <a:gd name="connsiteY203" fmla="*/ 4706535 h 5238841"/>
              <a:gd name="connsiteX204" fmla="*/ 1160868 w 12192000"/>
              <a:gd name="connsiteY204" fmla="*/ 4701936 h 5238841"/>
              <a:gd name="connsiteX205" fmla="*/ 1147599 w 12192000"/>
              <a:gd name="connsiteY205" fmla="*/ 4714833 h 5238841"/>
              <a:gd name="connsiteX206" fmla="*/ 1119603 w 12192000"/>
              <a:gd name="connsiteY206" fmla="*/ 4721303 h 5238841"/>
              <a:gd name="connsiteX207" fmla="*/ 997851 w 12192000"/>
              <a:gd name="connsiteY207" fmla="*/ 4722336 h 5238841"/>
              <a:gd name="connsiteX208" fmla="*/ 976455 w 12192000"/>
              <a:gd name="connsiteY208" fmla="*/ 4726407 h 5238841"/>
              <a:gd name="connsiteX209" fmla="*/ 949939 w 12192000"/>
              <a:gd name="connsiteY209" fmla="*/ 4719699 h 5238841"/>
              <a:gd name="connsiteX210" fmla="*/ 894148 w 12192000"/>
              <a:gd name="connsiteY210" fmla="*/ 4710406 h 5238841"/>
              <a:gd name="connsiteX211" fmla="*/ 857990 w 12192000"/>
              <a:gd name="connsiteY211" fmla="*/ 4696844 h 5238841"/>
              <a:gd name="connsiteX212" fmla="*/ 848649 w 12192000"/>
              <a:gd name="connsiteY212" fmla="*/ 4704021 h 5238841"/>
              <a:gd name="connsiteX213" fmla="*/ 826436 w 12192000"/>
              <a:gd name="connsiteY213" fmla="*/ 4707421 h 5238841"/>
              <a:gd name="connsiteX214" fmla="*/ 733052 w 12192000"/>
              <a:gd name="connsiteY214" fmla="*/ 4701884 h 5238841"/>
              <a:gd name="connsiteX215" fmla="*/ 716185 w 12192000"/>
              <a:gd name="connsiteY215" fmla="*/ 4648168 h 5238841"/>
              <a:gd name="connsiteX216" fmla="*/ 582722 w 12192000"/>
              <a:gd name="connsiteY216" fmla="*/ 4658637 h 5238841"/>
              <a:gd name="connsiteX217" fmla="*/ 581118 w 12192000"/>
              <a:gd name="connsiteY217" fmla="*/ 4654120 h 5238841"/>
              <a:gd name="connsiteX218" fmla="*/ 546453 w 12192000"/>
              <a:gd name="connsiteY218" fmla="*/ 4652542 h 5238841"/>
              <a:gd name="connsiteX219" fmla="*/ 536773 w 12192000"/>
              <a:gd name="connsiteY219" fmla="*/ 4644609 h 5238841"/>
              <a:gd name="connsiteX220" fmla="*/ 388896 w 12192000"/>
              <a:gd name="connsiteY220" fmla="*/ 4619173 h 5238841"/>
              <a:gd name="connsiteX221" fmla="*/ 366479 w 12192000"/>
              <a:gd name="connsiteY221" fmla="*/ 4618896 h 5238841"/>
              <a:gd name="connsiteX222" fmla="*/ 342781 w 12192000"/>
              <a:gd name="connsiteY222" fmla="*/ 4601239 h 5238841"/>
              <a:gd name="connsiteX223" fmla="*/ 255925 w 12192000"/>
              <a:gd name="connsiteY223" fmla="*/ 4598685 h 5238841"/>
              <a:gd name="connsiteX224" fmla="*/ 226919 w 12192000"/>
              <a:gd name="connsiteY224" fmla="*/ 4598460 h 5238841"/>
              <a:gd name="connsiteX225" fmla="*/ 213925 w 12192000"/>
              <a:gd name="connsiteY225" fmla="*/ 4597783 h 5238841"/>
              <a:gd name="connsiteX226" fmla="*/ 215196 w 12192000"/>
              <a:gd name="connsiteY226" fmla="*/ 4588576 h 5238841"/>
              <a:gd name="connsiteX227" fmla="*/ 180214 w 12192000"/>
              <a:gd name="connsiteY227" fmla="*/ 4583701 h 5238841"/>
              <a:gd name="connsiteX228" fmla="*/ 83203 w 12192000"/>
              <a:gd name="connsiteY228" fmla="*/ 4531664 h 5238841"/>
              <a:gd name="connsiteX229" fmla="*/ 4106 w 12192000"/>
              <a:gd name="connsiteY229" fmla="*/ 4517202 h 5238841"/>
              <a:gd name="connsiteX230" fmla="*/ 0 w 12192000"/>
              <a:gd name="connsiteY230" fmla="*/ 4516084 h 5238841"/>
              <a:gd name="connsiteX231" fmla="*/ 0 w 12192000"/>
              <a:gd name="connsiteY231" fmla="*/ 0 h 5238841"/>
              <a:gd name="connsiteX0" fmla="*/ 0 w 12192000"/>
              <a:gd name="connsiteY0" fmla="*/ 0 h 5176789"/>
              <a:gd name="connsiteX1" fmla="*/ 12192000 w 12192000"/>
              <a:gd name="connsiteY1" fmla="*/ 0 h 5176789"/>
              <a:gd name="connsiteX2" fmla="*/ 12192000 w 12192000"/>
              <a:gd name="connsiteY2" fmla="*/ 3809005 h 5176789"/>
              <a:gd name="connsiteX3" fmla="*/ 12142543 w 12192000"/>
              <a:gd name="connsiteY3" fmla="*/ 3817043 h 5176789"/>
              <a:gd name="connsiteX4" fmla="*/ 12109241 w 12192000"/>
              <a:gd name="connsiteY4" fmla="*/ 3824228 h 5176789"/>
              <a:gd name="connsiteX5" fmla="*/ 11668991 w 12192000"/>
              <a:gd name="connsiteY5" fmla="*/ 3788038 h 5176789"/>
              <a:gd name="connsiteX6" fmla="*/ 11476952 w 12192000"/>
              <a:gd name="connsiteY6" fmla="*/ 3866786 h 5176789"/>
              <a:gd name="connsiteX7" fmla="*/ 11336487 w 12192000"/>
              <a:gd name="connsiteY7" fmla="*/ 3971513 h 5176789"/>
              <a:gd name="connsiteX8" fmla="*/ 11214181 w 12192000"/>
              <a:gd name="connsiteY8" fmla="*/ 4004215 h 5176789"/>
              <a:gd name="connsiteX9" fmla="*/ 11042540 w 12192000"/>
              <a:gd name="connsiteY9" fmla="*/ 4002613 h 5176789"/>
              <a:gd name="connsiteX10" fmla="*/ 10833086 w 12192000"/>
              <a:gd name="connsiteY10" fmla="*/ 3997707 h 5176789"/>
              <a:gd name="connsiteX11" fmla="*/ 10599680 w 12192000"/>
              <a:gd name="connsiteY11" fmla="*/ 3982661 h 5176789"/>
              <a:gd name="connsiteX12" fmla="*/ 10519971 w 12192000"/>
              <a:gd name="connsiteY12" fmla="*/ 3975018 h 5176789"/>
              <a:gd name="connsiteX13" fmla="*/ 10217282 w 12192000"/>
              <a:gd name="connsiteY13" fmla="*/ 4020809 h 5176789"/>
              <a:gd name="connsiteX14" fmla="*/ 9936427 w 12192000"/>
              <a:gd name="connsiteY14" fmla="*/ 4137843 h 5176789"/>
              <a:gd name="connsiteX15" fmla="*/ 9800299 w 12192000"/>
              <a:gd name="connsiteY15" fmla="*/ 4186098 h 5176789"/>
              <a:gd name="connsiteX16" fmla="*/ 9707822 w 12192000"/>
              <a:gd name="connsiteY16" fmla="*/ 4189102 h 5176789"/>
              <a:gd name="connsiteX17" fmla="*/ 9543973 w 12192000"/>
              <a:gd name="connsiteY17" fmla="*/ 4245802 h 5176789"/>
              <a:gd name="connsiteX18" fmla="*/ 9528747 w 12192000"/>
              <a:gd name="connsiteY18" fmla="*/ 4251724 h 5176789"/>
              <a:gd name="connsiteX19" fmla="*/ 9436976 w 12192000"/>
              <a:gd name="connsiteY19" fmla="*/ 4269351 h 5176789"/>
              <a:gd name="connsiteX20" fmla="*/ 9371827 w 12192000"/>
              <a:gd name="connsiteY20" fmla="*/ 4303912 h 5176789"/>
              <a:gd name="connsiteX21" fmla="*/ 9260304 w 12192000"/>
              <a:gd name="connsiteY21" fmla="*/ 4328021 h 5176789"/>
              <a:gd name="connsiteX22" fmla="*/ 9148799 w 12192000"/>
              <a:gd name="connsiteY22" fmla="*/ 4348506 h 5176789"/>
              <a:gd name="connsiteX23" fmla="*/ 9107898 w 12192000"/>
              <a:gd name="connsiteY23" fmla="*/ 4354282 h 5176789"/>
              <a:gd name="connsiteX24" fmla="*/ 8990743 w 12192000"/>
              <a:gd name="connsiteY24" fmla="*/ 4382161 h 5176789"/>
              <a:gd name="connsiteX25" fmla="*/ 8979819 w 12192000"/>
              <a:gd name="connsiteY25" fmla="*/ 4366419 h 5176789"/>
              <a:gd name="connsiteX26" fmla="*/ 8936044 w 12192000"/>
              <a:gd name="connsiteY26" fmla="*/ 4370992 h 5176789"/>
              <a:gd name="connsiteX27" fmla="*/ 8897707 w 12192000"/>
              <a:gd name="connsiteY27" fmla="*/ 4392673 h 5176789"/>
              <a:gd name="connsiteX28" fmla="*/ 8845635 w 12192000"/>
              <a:gd name="connsiteY28" fmla="*/ 4404300 h 5176789"/>
              <a:gd name="connsiteX29" fmla="*/ 8814562 w 12192000"/>
              <a:gd name="connsiteY29" fmla="*/ 4411434 h 5176789"/>
              <a:gd name="connsiteX30" fmla="*/ 8726349 w 12192000"/>
              <a:gd name="connsiteY30" fmla="*/ 4416668 h 5176789"/>
              <a:gd name="connsiteX31" fmla="*/ 8566678 w 12192000"/>
              <a:gd name="connsiteY31" fmla="*/ 4391711 h 5176789"/>
              <a:gd name="connsiteX32" fmla="*/ 8521516 w 12192000"/>
              <a:gd name="connsiteY32" fmla="*/ 4393927 h 5176789"/>
              <a:gd name="connsiteX33" fmla="*/ 8515998 w 12192000"/>
              <a:gd name="connsiteY33" fmla="*/ 4399124 h 5176789"/>
              <a:gd name="connsiteX34" fmla="*/ 8449547 w 12192000"/>
              <a:gd name="connsiteY34" fmla="*/ 4383170 h 5176789"/>
              <a:gd name="connsiteX35" fmla="*/ 8360285 w 12192000"/>
              <a:gd name="connsiteY35" fmla="*/ 4398502 h 5176789"/>
              <a:gd name="connsiteX36" fmla="*/ 8256584 w 12192000"/>
              <a:gd name="connsiteY36" fmla="*/ 4423564 h 5176789"/>
              <a:gd name="connsiteX37" fmla="*/ 8229821 w 12192000"/>
              <a:gd name="connsiteY37" fmla="*/ 4431840 h 5176789"/>
              <a:gd name="connsiteX38" fmla="*/ 8158476 w 12192000"/>
              <a:gd name="connsiteY38" fmla="*/ 4436904 h 5176789"/>
              <a:gd name="connsiteX39" fmla="*/ 7993707 w 12192000"/>
              <a:gd name="connsiteY39" fmla="*/ 4447962 h 5176789"/>
              <a:gd name="connsiteX40" fmla="*/ 7990346 w 12192000"/>
              <a:gd name="connsiteY40" fmla="*/ 4454853 h 5176789"/>
              <a:gd name="connsiteX41" fmla="*/ 7976786 w 12192000"/>
              <a:gd name="connsiteY41" fmla="*/ 4456820 h 5176789"/>
              <a:gd name="connsiteX42" fmla="*/ 7973491 w 12192000"/>
              <a:gd name="connsiteY42" fmla="*/ 4458577 h 5176789"/>
              <a:gd name="connsiteX43" fmla="*/ 7954281 w 12192000"/>
              <a:gd name="connsiteY43" fmla="*/ 4467421 h 5176789"/>
              <a:gd name="connsiteX44" fmla="*/ 7905540 w 12192000"/>
              <a:gd name="connsiteY44" fmla="*/ 4455628 h 5176789"/>
              <a:gd name="connsiteX45" fmla="*/ 7851932 w 12192000"/>
              <a:gd name="connsiteY45" fmla="*/ 4466353 h 5176789"/>
              <a:gd name="connsiteX46" fmla="*/ 7639078 w 12192000"/>
              <a:gd name="connsiteY46" fmla="*/ 4467635 h 5176789"/>
              <a:gd name="connsiteX47" fmla="*/ 7612359 w 12192000"/>
              <a:gd name="connsiteY47" fmla="*/ 4492789 h 5176789"/>
              <a:gd name="connsiteX48" fmla="*/ 7527328 w 12192000"/>
              <a:gd name="connsiteY48" fmla="*/ 4502199 h 5176789"/>
              <a:gd name="connsiteX49" fmla="*/ 7388717 w 12192000"/>
              <a:gd name="connsiteY49" fmla="*/ 4470799 h 5176789"/>
              <a:gd name="connsiteX50" fmla="*/ 7231898 w 12192000"/>
              <a:gd name="connsiteY50" fmla="*/ 4486028 h 5176789"/>
              <a:gd name="connsiteX51" fmla="*/ 7218425 w 12192000"/>
              <a:gd name="connsiteY51" fmla="*/ 4477288 h 5176789"/>
              <a:gd name="connsiteX52" fmla="*/ 7202795 w 12192000"/>
              <a:gd name="connsiteY52" fmla="*/ 4472972 h 5176789"/>
              <a:gd name="connsiteX53" fmla="*/ 7200744 w 12192000"/>
              <a:gd name="connsiteY53" fmla="*/ 4474099 h 5176789"/>
              <a:gd name="connsiteX54" fmla="*/ 7182163 w 12192000"/>
              <a:gd name="connsiteY54" fmla="*/ 4474005 h 5176789"/>
              <a:gd name="connsiteX55" fmla="*/ 7178368 w 12192000"/>
              <a:gd name="connsiteY55" fmla="*/ 4470673 h 5176789"/>
              <a:gd name="connsiteX56" fmla="*/ 7165705 w 12192000"/>
              <a:gd name="connsiteY56" fmla="*/ 4469569 h 5176789"/>
              <a:gd name="connsiteX57" fmla="*/ 7140991 w 12192000"/>
              <a:gd name="connsiteY57" fmla="*/ 4464599 h 5176789"/>
              <a:gd name="connsiteX58" fmla="*/ 7136152 w 12192000"/>
              <a:gd name="connsiteY58" fmla="*/ 4466292 h 5176789"/>
              <a:gd name="connsiteX59" fmla="*/ 7098544 w 12192000"/>
              <a:gd name="connsiteY59" fmla="*/ 4462879 h 5176789"/>
              <a:gd name="connsiteX60" fmla="*/ 7097922 w 12192000"/>
              <a:gd name="connsiteY60" fmla="*/ 4464077 h 5176789"/>
              <a:gd name="connsiteX61" fmla="*/ 7086877 w 12192000"/>
              <a:gd name="connsiteY61" fmla="*/ 4468554 h 5176789"/>
              <a:gd name="connsiteX62" fmla="*/ 7065999 w 12192000"/>
              <a:gd name="connsiteY62" fmla="*/ 4474270 h 5176789"/>
              <a:gd name="connsiteX63" fmla="*/ 7016598 w 12192000"/>
              <a:gd name="connsiteY63" fmla="*/ 4502855 h 5176789"/>
              <a:gd name="connsiteX64" fmla="*/ 6977375 w 12192000"/>
              <a:gd name="connsiteY64" fmla="*/ 4499434 h 5176789"/>
              <a:gd name="connsiteX65" fmla="*/ 6969409 w 12192000"/>
              <a:gd name="connsiteY65" fmla="*/ 4499424 h 5176789"/>
              <a:gd name="connsiteX66" fmla="*/ 6969218 w 12192000"/>
              <a:gd name="connsiteY66" fmla="*/ 4499704 h 5176789"/>
              <a:gd name="connsiteX67" fmla="*/ 6960755 w 12192000"/>
              <a:gd name="connsiteY67" fmla="*/ 4500249 h 5176789"/>
              <a:gd name="connsiteX68" fmla="*/ 6954882 w 12192000"/>
              <a:gd name="connsiteY68" fmla="*/ 4499405 h 5176789"/>
              <a:gd name="connsiteX69" fmla="*/ 6939428 w 12192000"/>
              <a:gd name="connsiteY69" fmla="*/ 4499385 h 5176789"/>
              <a:gd name="connsiteX70" fmla="*/ 6933902 w 12192000"/>
              <a:gd name="connsiteY70" fmla="*/ 4501239 h 5176789"/>
              <a:gd name="connsiteX71" fmla="*/ 6891244 w 12192000"/>
              <a:gd name="connsiteY71" fmla="*/ 4536371 h 5176789"/>
              <a:gd name="connsiteX72" fmla="*/ 6794496 w 12192000"/>
              <a:gd name="connsiteY72" fmla="*/ 4567924 h 5176789"/>
              <a:gd name="connsiteX73" fmla="*/ 6574528 w 12192000"/>
              <a:gd name="connsiteY73" fmla="*/ 4641155 h 5176789"/>
              <a:gd name="connsiteX74" fmla="*/ 6573036 w 12192000"/>
              <a:gd name="connsiteY74" fmla="*/ 4641049 h 5176789"/>
              <a:gd name="connsiteX75" fmla="*/ 6571920 w 12192000"/>
              <a:gd name="connsiteY75" fmla="*/ 4644739 h 5176789"/>
              <a:gd name="connsiteX76" fmla="*/ 6552021 w 12192000"/>
              <a:gd name="connsiteY76" fmla="*/ 4650379 h 5176789"/>
              <a:gd name="connsiteX77" fmla="*/ 6545925 w 12192000"/>
              <a:gd name="connsiteY77" fmla="*/ 4650675 h 5176789"/>
              <a:gd name="connsiteX78" fmla="*/ 6537822 w 12192000"/>
              <a:gd name="connsiteY78" fmla="*/ 4652769 h 5176789"/>
              <a:gd name="connsiteX79" fmla="*/ 6537743 w 12192000"/>
              <a:gd name="connsiteY79" fmla="*/ 4653068 h 5176789"/>
              <a:gd name="connsiteX80" fmla="*/ 6490057 w 12192000"/>
              <a:gd name="connsiteY80" fmla="*/ 4658624 h 5176789"/>
              <a:gd name="connsiteX81" fmla="*/ 6386800 w 12192000"/>
              <a:gd name="connsiteY81" fmla="*/ 4715431 h 5176789"/>
              <a:gd name="connsiteX82" fmla="*/ 6382703 w 12192000"/>
              <a:gd name="connsiteY82" fmla="*/ 4717930 h 5176789"/>
              <a:gd name="connsiteX83" fmla="*/ 6356495 w 12192000"/>
              <a:gd name="connsiteY83" fmla="*/ 4717843 h 5176789"/>
              <a:gd name="connsiteX84" fmla="*/ 6343628 w 12192000"/>
              <a:gd name="connsiteY84" fmla="*/ 4719161 h 5176789"/>
              <a:gd name="connsiteX85" fmla="*/ 6338605 w 12192000"/>
              <a:gd name="connsiteY85" fmla="*/ 4716723 h 5176789"/>
              <a:gd name="connsiteX86" fmla="*/ 6320318 w 12192000"/>
              <a:gd name="connsiteY86" fmla="*/ 4720095 h 5176789"/>
              <a:gd name="connsiteX87" fmla="*/ 6318742 w 12192000"/>
              <a:gd name="connsiteY87" fmla="*/ 4721541 h 5176789"/>
              <a:gd name="connsiteX88" fmla="*/ 6301708 w 12192000"/>
              <a:gd name="connsiteY88" fmla="*/ 4720380 h 5176789"/>
              <a:gd name="connsiteX89" fmla="*/ 6285082 w 12192000"/>
              <a:gd name="connsiteY89" fmla="*/ 4714639 h 5176789"/>
              <a:gd name="connsiteX90" fmla="*/ 6136936 w 12192000"/>
              <a:gd name="connsiteY90" fmla="*/ 4758246 h 5176789"/>
              <a:gd name="connsiteX91" fmla="*/ 5988578 w 12192000"/>
              <a:gd name="connsiteY91" fmla="*/ 4754427 h 5176789"/>
              <a:gd name="connsiteX92" fmla="*/ 5908701 w 12192000"/>
              <a:gd name="connsiteY92" fmla="*/ 4779160 h 5176789"/>
              <a:gd name="connsiteX93" fmla="*/ 5892219 w 12192000"/>
              <a:gd name="connsiteY93" fmla="*/ 4807892 h 5176789"/>
              <a:gd name="connsiteX94" fmla="*/ 5683612 w 12192000"/>
              <a:gd name="connsiteY94" fmla="*/ 4848770 h 5176789"/>
              <a:gd name="connsiteX95" fmla="*/ 5635111 w 12192000"/>
              <a:gd name="connsiteY95" fmla="*/ 4868888 h 5176789"/>
              <a:gd name="connsiteX96" fmla="*/ 5582652 w 12192000"/>
              <a:gd name="connsiteY96" fmla="*/ 4866836 h 5176789"/>
              <a:gd name="connsiteX97" fmla="*/ 5567213 w 12192000"/>
              <a:gd name="connsiteY97" fmla="*/ 4878769 h 5176789"/>
              <a:gd name="connsiteX98" fmla="*/ 5564659 w 12192000"/>
              <a:gd name="connsiteY98" fmla="*/ 4881042 h 5176789"/>
              <a:gd name="connsiteX99" fmla="*/ 5552102 w 12192000"/>
              <a:gd name="connsiteY99" fmla="*/ 4885426 h 5176789"/>
              <a:gd name="connsiteX100" fmla="*/ 5551475 w 12192000"/>
              <a:gd name="connsiteY100" fmla="*/ 4892560 h 5176789"/>
              <a:gd name="connsiteX101" fmla="*/ 5534664 w 12192000"/>
              <a:gd name="connsiteY101" fmla="*/ 4903385 h 5176789"/>
              <a:gd name="connsiteX102" fmla="*/ 5510737 w 12192000"/>
              <a:gd name="connsiteY102" fmla="*/ 4909807 h 5176789"/>
              <a:gd name="connsiteX103" fmla="*/ 5393901 w 12192000"/>
              <a:gd name="connsiteY103" fmla="*/ 4933709 h 5176789"/>
              <a:gd name="connsiteX104" fmla="*/ 5325782 w 12192000"/>
              <a:gd name="connsiteY104" fmla="*/ 4951789 h 5176789"/>
              <a:gd name="connsiteX105" fmla="*/ 5302703 w 12192000"/>
              <a:gd name="connsiteY105" fmla="*/ 4964590 h 5176789"/>
              <a:gd name="connsiteX106" fmla="*/ 5268591 w 12192000"/>
              <a:gd name="connsiteY106" fmla="*/ 4978479 h 5176789"/>
              <a:gd name="connsiteX107" fmla="*/ 5210559 w 12192000"/>
              <a:gd name="connsiteY107" fmla="*/ 5007585 h 5176789"/>
              <a:gd name="connsiteX108" fmla="*/ 5177597 w 12192000"/>
              <a:gd name="connsiteY108" fmla="*/ 5015926 h 5176789"/>
              <a:gd name="connsiteX109" fmla="*/ 5160569 w 12192000"/>
              <a:gd name="connsiteY109" fmla="*/ 5025681 h 5176789"/>
              <a:gd name="connsiteX110" fmla="*/ 5152748 w 12192000"/>
              <a:gd name="connsiteY110" fmla="*/ 5026569 h 5176789"/>
              <a:gd name="connsiteX111" fmla="*/ 5127678 w 12192000"/>
              <a:gd name="connsiteY111" fmla="*/ 5032947 h 5176789"/>
              <a:gd name="connsiteX112" fmla="*/ 5113147 w 12192000"/>
              <a:gd name="connsiteY112" fmla="*/ 5035818 h 5176789"/>
              <a:gd name="connsiteX113" fmla="*/ 5107301 w 12192000"/>
              <a:gd name="connsiteY113" fmla="*/ 5036672 h 5176789"/>
              <a:gd name="connsiteX114" fmla="*/ 5093215 w 12192000"/>
              <a:gd name="connsiteY114" fmla="*/ 5032880 h 5176789"/>
              <a:gd name="connsiteX115" fmla="*/ 5077058 w 12192000"/>
              <a:gd name="connsiteY115" fmla="*/ 5038681 h 5176789"/>
              <a:gd name="connsiteX116" fmla="*/ 5057349 w 12192000"/>
              <a:gd name="connsiteY116" fmla="*/ 5036015 h 5176789"/>
              <a:gd name="connsiteX117" fmla="*/ 5053945 w 12192000"/>
              <a:gd name="connsiteY117" fmla="*/ 5041952 h 5176789"/>
              <a:gd name="connsiteX118" fmla="*/ 5040021 w 12192000"/>
              <a:gd name="connsiteY118" fmla="*/ 5050052 h 5176789"/>
              <a:gd name="connsiteX119" fmla="*/ 5025913 w 12192000"/>
              <a:gd name="connsiteY119" fmla="*/ 5046535 h 5176789"/>
              <a:gd name="connsiteX120" fmla="*/ 4998218 w 12192000"/>
              <a:gd name="connsiteY120" fmla="*/ 5048065 h 5176789"/>
              <a:gd name="connsiteX121" fmla="*/ 4991008 w 12192000"/>
              <a:gd name="connsiteY121" fmla="*/ 5050439 h 5176789"/>
              <a:gd name="connsiteX122" fmla="*/ 4963503 w 12192000"/>
              <a:gd name="connsiteY122" fmla="*/ 5047575 h 5176789"/>
              <a:gd name="connsiteX123" fmla="*/ 4921053 w 12192000"/>
              <a:gd name="connsiteY123" fmla="*/ 5048925 h 5176789"/>
              <a:gd name="connsiteX124" fmla="*/ 4873420 w 12192000"/>
              <a:gd name="connsiteY124" fmla="*/ 5054929 h 5176789"/>
              <a:gd name="connsiteX125" fmla="*/ 4858825 w 12192000"/>
              <a:gd name="connsiteY125" fmla="*/ 5051329 h 5176789"/>
              <a:gd name="connsiteX126" fmla="*/ 4769340 w 12192000"/>
              <a:gd name="connsiteY126" fmla="*/ 5053090 h 5176789"/>
              <a:gd name="connsiteX127" fmla="*/ 4744152 w 12192000"/>
              <a:gd name="connsiteY127" fmla="*/ 5053391 h 5176789"/>
              <a:gd name="connsiteX128" fmla="*/ 4723556 w 12192000"/>
              <a:gd name="connsiteY128" fmla="*/ 5059633 h 5176789"/>
              <a:gd name="connsiteX129" fmla="*/ 4719699 w 12192000"/>
              <a:gd name="connsiteY129" fmla="*/ 5066298 h 5176789"/>
              <a:gd name="connsiteX130" fmla="*/ 4706016 w 12192000"/>
              <a:gd name="connsiteY130" fmla="*/ 5067422 h 5176789"/>
              <a:gd name="connsiteX131" fmla="*/ 4702593 w 12192000"/>
              <a:gd name="connsiteY131" fmla="*/ 5068973 h 5176789"/>
              <a:gd name="connsiteX132" fmla="*/ 4682766 w 12192000"/>
              <a:gd name="connsiteY132" fmla="*/ 5076609 h 5176789"/>
              <a:gd name="connsiteX133" fmla="*/ 4634960 w 12192000"/>
              <a:gd name="connsiteY133" fmla="*/ 5061852 h 5176789"/>
              <a:gd name="connsiteX134" fmla="*/ 4580645 w 12192000"/>
              <a:gd name="connsiteY134" fmla="*/ 5069246 h 5176789"/>
              <a:gd name="connsiteX135" fmla="*/ 4368005 w 12192000"/>
              <a:gd name="connsiteY135" fmla="*/ 5057426 h 5176789"/>
              <a:gd name="connsiteX136" fmla="*/ 4339489 w 12192000"/>
              <a:gd name="connsiteY136" fmla="*/ 5080858 h 5176789"/>
              <a:gd name="connsiteX137" fmla="*/ 4253895 w 12192000"/>
              <a:gd name="connsiteY137" fmla="*/ 5085008 h 5176789"/>
              <a:gd name="connsiteX138" fmla="*/ 4082432 w 12192000"/>
              <a:gd name="connsiteY138" fmla="*/ 5176339 h 5176789"/>
              <a:gd name="connsiteX139" fmla="*/ 3911296 w 12192000"/>
              <a:gd name="connsiteY139" fmla="*/ 5035663 h 5176789"/>
              <a:gd name="connsiteX140" fmla="*/ 3895182 w 12192000"/>
              <a:gd name="connsiteY140" fmla="*/ 5030229 h 5176789"/>
              <a:gd name="connsiteX141" fmla="*/ 3870866 w 12192000"/>
              <a:gd name="connsiteY141" fmla="*/ 5023753 h 5176789"/>
              <a:gd name="connsiteX142" fmla="*/ 3865913 w 12192000"/>
              <a:gd name="connsiteY142" fmla="*/ 5025143 h 5176789"/>
              <a:gd name="connsiteX143" fmla="*/ 3828606 w 12192000"/>
              <a:gd name="connsiteY143" fmla="*/ 5019426 h 5176789"/>
              <a:gd name="connsiteX144" fmla="*/ 3827901 w 12192000"/>
              <a:gd name="connsiteY144" fmla="*/ 5020583 h 5176789"/>
              <a:gd name="connsiteX145" fmla="*/ 3816543 w 12192000"/>
              <a:gd name="connsiteY145" fmla="*/ 5024366 h 5176789"/>
              <a:gd name="connsiteX146" fmla="*/ 3795278 w 12192000"/>
              <a:gd name="connsiteY146" fmla="*/ 5028779 h 5176789"/>
              <a:gd name="connsiteX147" fmla="*/ 3743858 w 12192000"/>
              <a:gd name="connsiteY147" fmla="*/ 5054237 h 5176789"/>
              <a:gd name="connsiteX148" fmla="*/ 3704945 w 12192000"/>
              <a:gd name="connsiteY148" fmla="*/ 5048413 h 5176789"/>
              <a:gd name="connsiteX149" fmla="*/ 3696992 w 12192000"/>
              <a:gd name="connsiteY149" fmla="*/ 5047914 h 5176789"/>
              <a:gd name="connsiteX150" fmla="*/ 3696780 w 12192000"/>
              <a:gd name="connsiteY150" fmla="*/ 5048181 h 5176789"/>
              <a:gd name="connsiteX151" fmla="*/ 3688290 w 12192000"/>
              <a:gd name="connsiteY151" fmla="*/ 5048204 h 5176789"/>
              <a:gd name="connsiteX152" fmla="*/ 3682486 w 12192000"/>
              <a:gd name="connsiteY152" fmla="*/ 5047000 h 5176789"/>
              <a:gd name="connsiteX153" fmla="*/ 3667056 w 12192000"/>
              <a:gd name="connsiteY153" fmla="*/ 5046030 h 5176789"/>
              <a:gd name="connsiteX154" fmla="*/ 3661403 w 12192000"/>
              <a:gd name="connsiteY154" fmla="*/ 5047537 h 5176789"/>
              <a:gd name="connsiteX155" fmla="*/ 3658673 w 12192000"/>
              <a:gd name="connsiteY155" fmla="*/ 5050790 h 5176789"/>
              <a:gd name="connsiteX156" fmla="*/ 3657333 w 12192000"/>
              <a:gd name="connsiteY156" fmla="*/ 5050325 h 5176789"/>
              <a:gd name="connsiteX157" fmla="*/ 3626778 w 12192000"/>
              <a:gd name="connsiteY157" fmla="*/ 5057882 h 5176789"/>
              <a:gd name="connsiteX158" fmla="*/ 3560067 w 12192000"/>
              <a:gd name="connsiteY158" fmla="*/ 5064266 h 5176789"/>
              <a:gd name="connsiteX159" fmla="*/ 3522641 w 12192000"/>
              <a:gd name="connsiteY159" fmla="*/ 5063654 h 5176789"/>
              <a:gd name="connsiteX160" fmla="*/ 3419275 w 12192000"/>
              <a:gd name="connsiteY160" fmla="*/ 5066646 h 5176789"/>
              <a:gd name="connsiteX161" fmla="*/ 3314869 w 12192000"/>
              <a:gd name="connsiteY161" fmla="*/ 5073197 h 5176789"/>
              <a:gd name="connsiteX162" fmla="*/ 3259088 w 12192000"/>
              <a:gd name="connsiteY162" fmla="*/ 5096363 h 5176789"/>
              <a:gd name="connsiteX163" fmla="*/ 3253104 w 12192000"/>
              <a:gd name="connsiteY163" fmla="*/ 5096785 h 5176789"/>
              <a:gd name="connsiteX164" fmla="*/ 3238751 w 12192000"/>
              <a:gd name="connsiteY164" fmla="*/ 5092996 h 5176789"/>
              <a:gd name="connsiteX165" fmla="*/ 3233681 w 12192000"/>
              <a:gd name="connsiteY165" fmla="*/ 5090758 h 5176789"/>
              <a:gd name="connsiteX166" fmla="*/ 3225562 w 12192000"/>
              <a:gd name="connsiteY166" fmla="*/ 5089215 h 5176789"/>
              <a:gd name="connsiteX167" fmla="*/ 3225260 w 12192000"/>
              <a:gd name="connsiteY167" fmla="*/ 5089437 h 5176789"/>
              <a:gd name="connsiteX168" fmla="*/ 3217859 w 12192000"/>
              <a:gd name="connsiteY168" fmla="*/ 5087484 h 5176789"/>
              <a:gd name="connsiteX169" fmla="*/ 3182980 w 12192000"/>
              <a:gd name="connsiteY169" fmla="*/ 5074650 h 5176789"/>
              <a:gd name="connsiteX170" fmla="*/ 3055081 w 12192000"/>
              <a:gd name="connsiteY170" fmla="*/ 5080424 h 5176789"/>
              <a:gd name="connsiteX171" fmla="*/ 3049807 w 12192000"/>
              <a:gd name="connsiteY171" fmla="*/ 5080860 h 5176789"/>
              <a:gd name="connsiteX172" fmla="*/ 3029122 w 12192000"/>
              <a:gd name="connsiteY172" fmla="*/ 5070085 h 5176789"/>
              <a:gd name="connsiteX173" fmla="*/ 3017862 w 12192000"/>
              <a:gd name="connsiteY173" fmla="*/ 5065942 h 5176789"/>
              <a:gd name="connsiteX174" fmla="*/ 3015868 w 12192000"/>
              <a:gd name="connsiteY174" fmla="*/ 5061832 h 5176789"/>
              <a:gd name="connsiteX175" fmla="*/ 2998644 w 12192000"/>
              <a:gd name="connsiteY175" fmla="*/ 5057210 h 5176789"/>
              <a:gd name="connsiteX176" fmla="*/ 2996219 w 12192000"/>
              <a:gd name="connsiteY176" fmla="*/ 5057788 h 5176789"/>
              <a:gd name="connsiteX177" fmla="*/ 2983676 w 12192000"/>
              <a:gd name="connsiteY177" fmla="*/ 5049852 h 5176789"/>
              <a:gd name="connsiteX178" fmla="*/ 2903609 w 12192000"/>
              <a:gd name="connsiteY178" fmla="*/ 4998457 h 5176789"/>
              <a:gd name="connsiteX179" fmla="*/ 2758830 w 12192000"/>
              <a:gd name="connsiteY179" fmla="*/ 4974760 h 5176789"/>
              <a:gd name="connsiteX180" fmla="*/ 2532669 w 12192000"/>
              <a:gd name="connsiteY180" fmla="*/ 4940573 h 5176789"/>
              <a:gd name="connsiteX181" fmla="*/ 2389931 w 12192000"/>
              <a:gd name="connsiteY181" fmla="*/ 4905785 h 5176789"/>
              <a:gd name="connsiteX182" fmla="*/ 2335186 w 12192000"/>
              <a:gd name="connsiteY182" fmla="*/ 4902957 h 5176789"/>
              <a:gd name="connsiteX183" fmla="*/ 2273393 w 12192000"/>
              <a:gd name="connsiteY183" fmla="*/ 4883565 h 5176789"/>
              <a:gd name="connsiteX184" fmla="*/ 2269523 w 12192000"/>
              <a:gd name="connsiteY184" fmla="*/ 4884442 h 5176789"/>
              <a:gd name="connsiteX185" fmla="*/ 2256015 w 12192000"/>
              <a:gd name="connsiteY185" fmla="*/ 4883014 h 5176789"/>
              <a:gd name="connsiteX186" fmla="*/ 2249731 w 12192000"/>
              <a:gd name="connsiteY186" fmla="*/ 4888778 h 5176789"/>
              <a:gd name="connsiteX187" fmla="*/ 2227629 w 12192000"/>
              <a:gd name="connsiteY187" fmla="*/ 4891047 h 5176789"/>
              <a:gd name="connsiteX188" fmla="*/ 2203460 w 12192000"/>
              <a:gd name="connsiteY188" fmla="*/ 4886696 h 5176789"/>
              <a:gd name="connsiteX189" fmla="*/ 2091528 w 12192000"/>
              <a:gd name="connsiteY189" fmla="*/ 4859155 h 5176789"/>
              <a:gd name="connsiteX190" fmla="*/ 2022901 w 12192000"/>
              <a:gd name="connsiteY190" fmla="*/ 4846594 h 5176789"/>
              <a:gd name="connsiteX191" fmla="*/ 1994227 w 12192000"/>
              <a:gd name="connsiteY191" fmla="*/ 4847973 h 5176789"/>
              <a:gd name="connsiteX192" fmla="*/ 1955936 w 12192000"/>
              <a:gd name="connsiteY192" fmla="*/ 4845765 h 5176789"/>
              <a:gd name="connsiteX193" fmla="*/ 1741924 w 12192000"/>
              <a:gd name="connsiteY193" fmla="*/ 4808054 h 5176789"/>
              <a:gd name="connsiteX194" fmla="*/ 1734410 w 12192000"/>
              <a:gd name="connsiteY194" fmla="*/ 4811675 h 5176789"/>
              <a:gd name="connsiteX195" fmla="*/ 1691423 w 12192000"/>
              <a:gd name="connsiteY195" fmla="*/ 4802777 h 5176789"/>
              <a:gd name="connsiteX196" fmla="*/ 1554504 w 12192000"/>
              <a:gd name="connsiteY196" fmla="*/ 4739985 h 5176789"/>
              <a:gd name="connsiteX197" fmla="*/ 1470119 w 12192000"/>
              <a:gd name="connsiteY197" fmla="*/ 4723470 h 5176789"/>
              <a:gd name="connsiteX198" fmla="*/ 1437967 w 12192000"/>
              <a:gd name="connsiteY198" fmla="*/ 4722710 h 5176789"/>
              <a:gd name="connsiteX199" fmla="*/ 1295869 w 12192000"/>
              <a:gd name="connsiteY199" fmla="*/ 4726175 h 5176789"/>
              <a:gd name="connsiteX200" fmla="*/ 1292949 w 12192000"/>
              <a:gd name="connsiteY200" fmla="*/ 4684615 h 5176789"/>
              <a:gd name="connsiteX201" fmla="*/ 1244908 w 12192000"/>
              <a:gd name="connsiteY201" fmla="*/ 4706993 h 5176789"/>
              <a:gd name="connsiteX202" fmla="*/ 1171266 w 12192000"/>
              <a:gd name="connsiteY202" fmla="*/ 4706535 h 5176789"/>
              <a:gd name="connsiteX203" fmla="*/ 1160868 w 12192000"/>
              <a:gd name="connsiteY203" fmla="*/ 4701936 h 5176789"/>
              <a:gd name="connsiteX204" fmla="*/ 1147599 w 12192000"/>
              <a:gd name="connsiteY204" fmla="*/ 4714833 h 5176789"/>
              <a:gd name="connsiteX205" fmla="*/ 1119603 w 12192000"/>
              <a:gd name="connsiteY205" fmla="*/ 4721303 h 5176789"/>
              <a:gd name="connsiteX206" fmla="*/ 997851 w 12192000"/>
              <a:gd name="connsiteY206" fmla="*/ 4722336 h 5176789"/>
              <a:gd name="connsiteX207" fmla="*/ 976455 w 12192000"/>
              <a:gd name="connsiteY207" fmla="*/ 4726407 h 5176789"/>
              <a:gd name="connsiteX208" fmla="*/ 949939 w 12192000"/>
              <a:gd name="connsiteY208" fmla="*/ 4719699 h 5176789"/>
              <a:gd name="connsiteX209" fmla="*/ 894148 w 12192000"/>
              <a:gd name="connsiteY209" fmla="*/ 4710406 h 5176789"/>
              <a:gd name="connsiteX210" fmla="*/ 857990 w 12192000"/>
              <a:gd name="connsiteY210" fmla="*/ 4696844 h 5176789"/>
              <a:gd name="connsiteX211" fmla="*/ 848649 w 12192000"/>
              <a:gd name="connsiteY211" fmla="*/ 4704021 h 5176789"/>
              <a:gd name="connsiteX212" fmla="*/ 826436 w 12192000"/>
              <a:gd name="connsiteY212" fmla="*/ 4707421 h 5176789"/>
              <a:gd name="connsiteX213" fmla="*/ 733052 w 12192000"/>
              <a:gd name="connsiteY213" fmla="*/ 4701884 h 5176789"/>
              <a:gd name="connsiteX214" fmla="*/ 716185 w 12192000"/>
              <a:gd name="connsiteY214" fmla="*/ 4648168 h 5176789"/>
              <a:gd name="connsiteX215" fmla="*/ 582722 w 12192000"/>
              <a:gd name="connsiteY215" fmla="*/ 4658637 h 5176789"/>
              <a:gd name="connsiteX216" fmla="*/ 581118 w 12192000"/>
              <a:gd name="connsiteY216" fmla="*/ 4654120 h 5176789"/>
              <a:gd name="connsiteX217" fmla="*/ 546453 w 12192000"/>
              <a:gd name="connsiteY217" fmla="*/ 4652542 h 5176789"/>
              <a:gd name="connsiteX218" fmla="*/ 536773 w 12192000"/>
              <a:gd name="connsiteY218" fmla="*/ 4644609 h 5176789"/>
              <a:gd name="connsiteX219" fmla="*/ 388896 w 12192000"/>
              <a:gd name="connsiteY219" fmla="*/ 4619173 h 5176789"/>
              <a:gd name="connsiteX220" fmla="*/ 366479 w 12192000"/>
              <a:gd name="connsiteY220" fmla="*/ 4618896 h 5176789"/>
              <a:gd name="connsiteX221" fmla="*/ 342781 w 12192000"/>
              <a:gd name="connsiteY221" fmla="*/ 4601239 h 5176789"/>
              <a:gd name="connsiteX222" fmla="*/ 255925 w 12192000"/>
              <a:gd name="connsiteY222" fmla="*/ 4598685 h 5176789"/>
              <a:gd name="connsiteX223" fmla="*/ 226919 w 12192000"/>
              <a:gd name="connsiteY223" fmla="*/ 4598460 h 5176789"/>
              <a:gd name="connsiteX224" fmla="*/ 213925 w 12192000"/>
              <a:gd name="connsiteY224" fmla="*/ 4597783 h 5176789"/>
              <a:gd name="connsiteX225" fmla="*/ 215196 w 12192000"/>
              <a:gd name="connsiteY225" fmla="*/ 4588576 h 5176789"/>
              <a:gd name="connsiteX226" fmla="*/ 180214 w 12192000"/>
              <a:gd name="connsiteY226" fmla="*/ 4583701 h 5176789"/>
              <a:gd name="connsiteX227" fmla="*/ 83203 w 12192000"/>
              <a:gd name="connsiteY227" fmla="*/ 4531664 h 5176789"/>
              <a:gd name="connsiteX228" fmla="*/ 4106 w 12192000"/>
              <a:gd name="connsiteY228" fmla="*/ 4517202 h 5176789"/>
              <a:gd name="connsiteX229" fmla="*/ 0 w 12192000"/>
              <a:gd name="connsiteY229" fmla="*/ 4516084 h 5176789"/>
              <a:gd name="connsiteX230" fmla="*/ 0 w 12192000"/>
              <a:gd name="connsiteY230" fmla="*/ 0 h 5176789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136936 w 12192000"/>
              <a:gd name="connsiteY90" fmla="*/ 4758246 h 5096785"/>
              <a:gd name="connsiteX91" fmla="*/ 5988578 w 12192000"/>
              <a:gd name="connsiteY91" fmla="*/ 4754427 h 5096785"/>
              <a:gd name="connsiteX92" fmla="*/ 5908701 w 12192000"/>
              <a:gd name="connsiteY92" fmla="*/ 4779160 h 5096785"/>
              <a:gd name="connsiteX93" fmla="*/ 5892219 w 12192000"/>
              <a:gd name="connsiteY93" fmla="*/ 4807892 h 5096785"/>
              <a:gd name="connsiteX94" fmla="*/ 5683612 w 12192000"/>
              <a:gd name="connsiteY94" fmla="*/ 4848770 h 5096785"/>
              <a:gd name="connsiteX95" fmla="*/ 5635111 w 12192000"/>
              <a:gd name="connsiteY95" fmla="*/ 4868888 h 5096785"/>
              <a:gd name="connsiteX96" fmla="*/ 5582652 w 12192000"/>
              <a:gd name="connsiteY96" fmla="*/ 4866836 h 5096785"/>
              <a:gd name="connsiteX97" fmla="*/ 5567213 w 12192000"/>
              <a:gd name="connsiteY97" fmla="*/ 4878769 h 5096785"/>
              <a:gd name="connsiteX98" fmla="*/ 5564659 w 12192000"/>
              <a:gd name="connsiteY98" fmla="*/ 4881042 h 5096785"/>
              <a:gd name="connsiteX99" fmla="*/ 5552102 w 12192000"/>
              <a:gd name="connsiteY99" fmla="*/ 4885426 h 5096785"/>
              <a:gd name="connsiteX100" fmla="*/ 5551475 w 12192000"/>
              <a:gd name="connsiteY100" fmla="*/ 4892560 h 5096785"/>
              <a:gd name="connsiteX101" fmla="*/ 5534664 w 12192000"/>
              <a:gd name="connsiteY101" fmla="*/ 4903385 h 5096785"/>
              <a:gd name="connsiteX102" fmla="*/ 5510737 w 12192000"/>
              <a:gd name="connsiteY102" fmla="*/ 4909807 h 5096785"/>
              <a:gd name="connsiteX103" fmla="*/ 5393901 w 12192000"/>
              <a:gd name="connsiteY103" fmla="*/ 4933709 h 5096785"/>
              <a:gd name="connsiteX104" fmla="*/ 5325782 w 12192000"/>
              <a:gd name="connsiteY104" fmla="*/ 4951789 h 5096785"/>
              <a:gd name="connsiteX105" fmla="*/ 5302703 w 12192000"/>
              <a:gd name="connsiteY105" fmla="*/ 4964590 h 5096785"/>
              <a:gd name="connsiteX106" fmla="*/ 5268591 w 12192000"/>
              <a:gd name="connsiteY106" fmla="*/ 4978479 h 5096785"/>
              <a:gd name="connsiteX107" fmla="*/ 5210559 w 12192000"/>
              <a:gd name="connsiteY107" fmla="*/ 5007585 h 5096785"/>
              <a:gd name="connsiteX108" fmla="*/ 5177597 w 12192000"/>
              <a:gd name="connsiteY108" fmla="*/ 5015926 h 5096785"/>
              <a:gd name="connsiteX109" fmla="*/ 5160569 w 12192000"/>
              <a:gd name="connsiteY109" fmla="*/ 5025681 h 5096785"/>
              <a:gd name="connsiteX110" fmla="*/ 5152748 w 12192000"/>
              <a:gd name="connsiteY110" fmla="*/ 5026569 h 5096785"/>
              <a:gd name="connsiteX111" fmla="*/ 5127678 w 12192000"/>
              <a:gd name="connsiteY111" fmla="*/ 5032947 h 5096785"/>
              <a:gd name="connsiteX112" fmla="*/ 5113147 w 12192000"/>
              <a:gd name="connsiteY112" fmla="*/ 5035818 h 5096785"/>
              <a:gd name="connsiteX113" fmla="*/ 5107301 w 12192000"/>
              <a:gd name="connsiteY113" fmla="*/ 5036672 h 5096785"/>
              <a:gd name="connsiteX114" fmla="*/ 5093215 w 12192000"/>
              <a:gd name="connsiteY114" fmla="*/ 5032880 h 5096785"/>
              <a:gd name="connsiteX115" fmla="*/ 5077058 w 12192000"/>
              <a:gd name="connsiteY115" fmla="*/ 5038681 h 5096785"/>
              <a:gd name="connsiteX116" fmla="*/ 5057349 w 12192000"/>
              <a:gd name="connsiteY116" fmla="*/ 5036015 h 5096785"/>
              <a:gd name="connsiteX117" fmla="*/ 5053945 w 12192000"/>
              <a:gd name="connsiteY117" fmla="*/ 5041952 h 5096785"/>
              <a:gd name="connsiteX118" fmla="*/ 5040021 w 12192000"/>
              <a:gd name="connsiteY118" fmla="*/ 5050052 h 5096785"/>
              <a:gd name="connsiteX119" fmla="*/ 5025913 w 12192000"/>
              <a:gd name="connsiteY119" fmla="*/ 5046535 h 5096785"/>
              <a:gd name="connsiteX120" fmla="*/ 4998218 w 12192000"/>
              <a:gd name="connsiteY120" fmla="*/ 5048065 h 5096785"/>
              <a:gd name="connsiteX121" fmla="*/ 4991008 w 12192000"/>
              <a:gd name="connsiteY121" fmla="*/ 5050439 h 5096785"/>
              <a:gd name="connsiteX122" fmla="*/ 4963503 w 12192000"/>
              <a:gd name="connsiteY122" fmla="*/ 5047575 h 5096785"/>
              <a:gd name="connsiteX123" fmla="*/ 4921053 w 12192000"/>
              <a:gd name="connsiteY123" fmla="*/ 5048925 h 5096785"/>
              <a:gd name="connsiteX124" fmla="*/ 4873420 w 12192000"/>
              <a:gd name="connsiteY124" fmla="*/ 5054929 h 5096785"/>
              <a:gd name="connsiteX125" fmla="*/ 4858825 w 12192000"/>
              <a:gd name="connsiteY125" fmla="*/ 5051329 h 5096785"/>
              <a:gd name="connsiteX126" fmla="*/ 4769340 w 12192000"/>
              <a:gd name="connsiteY126" fmla="*/ 5053090 h 5096785"/>
              <a:gd name="connsiteX127" fmla="*/ 4744152 w 12192000"/>
              <a:gd name="connsiteY127" fmla="*/ 5053391 h 5096785"/>
              <a:gd name="connsiteX128" fmla="*/ 4723556 w 12192000"/>
              <a:gd name="connsiteY128" fmla="*/ 5059633 h 5096785"/>
              <a:gd name="connsiteX129" fmla="*/ 4719699 w 12192000"/>
              <a:gd name="connsiteY129" fmla="*/ 5066298 h 5096785"/>
              <a:gd name="connsiteX130" fmla="*/ 4706016 w 12192000"/>
              <a:gd name="connsiteY130" fmla="*/ 5067422 h 5096785"/>
              <a:gd name="connsiteX131" fmla="*/ 4702593 w 12192000"/>
              <a:gd name="connsiteY131" fmla="*/ 5068973 h 5096785"/>
              <a:gd name="connsiteX132" fmla="*/ 4682766 w 12192000"/>
              <a:gd name="connsiteY132" fmla="*/ 5076609 h 5096785"/>
              <a:gd name="connsiteX133" fmla="*/ 4634960 w 12192000"/>
              <a:gd name="connsiteY133" fmla="*/ 5061852 h 5096785"/>
              <a:gd name="connsiteX134" fmla="*/ 4580645 w 12192000"/>
              <a:gd name="connsiteY134" fmla="*/ 5069246 h 5096785"/>
              <a:gd name="connsiteX135" fmla="*/ 4368005 w 12192000"/>
              <a:gd name="connsiteY135" fmla="*/ 5057426 h 5096785"/>
              <a:gd name="connsiteX136" fmla="*/ 4339489 w 12192000"/>
              <a:gd name="connsiteY136" fmla="*/ 5080858 h 5096785"/>
              <a:gd name="connsiteX137" fmla="*/ 4253895 w 12192000"/>
              <a:gd name="connsiteY137" fmla="*/ 5085008 h 5096785"/>
              <a:gd name="connsiteX138" fmla="*/ 4130140 w 12192000"/>
              <a:gd name="connsiteY138" fmla="*/ 5057070 h 5096785"/>
              <a:gd name="connsiteX139" fmla="*/ 3911296 w 12192000"/>
              <a:gd name="connsiteY139" fmla="*/ 5035663 h 5096785"/>
              <a:gd name="connsiteX140" fmla="*/ 3895182 w 12192000"/>
              <a:gd name="connsiteY140" fmla="*/ 5030229 h 5096785"/>
              <a:gd name="connsiteX141" fmla="*/ 3870866 w 12192000"/>
              <a:gd name="connsiteY141" fmla="*/ 5023753 h 5096785"/>
              <a:gd name="connsiteX142" fmla="*/ 3865913 w 12192000"/>
              <a:gd name="connsiteY142" fmla="*/ 5025143 h 5096785"/>
              <a:gd name="connsiteX143" fmla="*/ 3828606 w 12192000"/>
              <a:gd name="connsiteY143" fmla="*/ 5019426 h 5096785"/>
              <a:gd name="connsiteX144" fmla="*/ 3827901 w 12192000"/>
              <a:gd name="connsiteY144" fmla="*/ 5020583 h 5096785"/>
              <a:gd name="connsiteX145" fmla="*/ 3816543 w 12192000"/>
              <a:gd name="connsiteY145" fmla="*/ 5024366 h 5096785"/>
              <a:gd name="connsiteX146" fmla="*/ 3795278 w 12192000"/>
              <a:gd name="connsiteY146" fmla="*/ 5028779 h 5096785"/>
              <a:gd name="connsiteX147" fmla="*/ 3743858 w 12192000"/>
              <a:gd name="connsiteY147" fmla="*/ 5054237 h 5096785"/>
              <a:gd name="connsiteX148" fmla="*/ 3704945 w 12192000"/>
              <a:gd name="connsiteY148" fmla="*/ 5048413 h 5096785"/>
              <a:gd name="connsiteX149" fmla="*/ 3696992 w 12192000"/>
              <a:gd name="connsiteY149" fmla="*/ 5047914 h 5096785"/>
              <a:gd name="connsiteX150" fmla="*/ 3696780 w 12192000"/>
              <a:gd name="connsiteY150" fmla="*/ 5048181 h 5096785"/>
              <a:gd name="connsiteX151" fmla="*/ 3688290 w 12192000"/>
              <a:gd name="connsiteY151" fmla="*/ 5048204 h 5096785"/>
              <a:gd name="connsiteX152" fmla="*/ 3682486 w 12192000"/>
              <a:gd name="connsiteY152" fmla="*/ 5047000 h 5096785"/>
              <a:gd name="connsiteX153" fmla="*/ 3667056 w 12192000"/>
              <a:gd name="connsiteY153" fmla="*/ 5046030 h 5096785"/>
              <a:gd name="connsiteX154" fmla="*/ 3661403 w 12192000"/>
              <a:gd name="connsiteY154" fmla="*/ 5047537 h 5096785"/>
              <a:gd name="connsiteX155" fmla="*/ 3658673 w 12192000"/>
              <a:gd name="connsiteY155" fmla="*/ 5050790 h 5096785"/>
              <a:gd name="connsiteX156" fmla="*/ 3657333 w 12192000"/>
              <a:gd name="connsiteY156" fmla="*/ 5050325 h 5096785"/>
              <a:gd name="connsiteX157" fmla="*/ 3626778 w 12192000"/>
              <a:gd name="connsiteY157" fmla="*/ 5057882 h 5096785"/>
              <a:gd name="connsiteX158" fmla="*/ 3560067 w 12192000"/>
              <a:gd name="connsiteY158" fmla="*/ 5064266 h 5096785"/>
              <a:gd name="connsiteX159" fmla="*/ 3522641 w 12192000"/>
              <a:gd name="connsiteY159" fmla="*/ 5063654 h 5096785"/>
              <a:gd name="connsiteX160" fmla="*/ 3419275 w 12192000"/>
              <a:gd name="connsiteY160" fmla="*/ 5066646 h 5096785"/>
              <a:gd name="connsiteX161" fmla="*/ 3314869 w 12192000"/>
              <a:gd name="connsiteY161" fmla="*/ 5073197 h 5096785"/>
              <a:gd name="connsiteX162" fmla="*/ 3259088 w 12192000"/>
              <a:gd name="connsiteY162" fmla="*/ 5096363 h 5096785"/>
              <a:gd name="connsiteX163" fmla="*/ 3253104 w 12192000"/>
              <a:gd name="connsiteY163" fmla="*/ 5096785 h 5096785"/>
              <a:gd name="connsiteX164" fmla="*/ 3238751 w 12192000"/>
              <a:gd name="connsiteY164" fmla="*/ 5092996 h 5096785"/>
              <a:gd name="connsiteX165" fmla="*/ 3233681 w 12192000"/>
              <a:gd name="connsiteY165" fmla="*/ 5090758 h 5096785"/>
              <a:gd name="connsiteX166" fmla="*/ 3225562 w 12192000"/>
              <a:gd name="connsiteY166" fmla="*/ 5089215 h 5096785"/>
              <a:gd name="connsiteX167" fmla="*/ 3225260 w 12192000"/>
              <a:gd name="connsiteY167" fmla="*/ 5089437 h 5096785"/>
              <a:gd name="connsiteX168" fmla="*/ 3217859 w 12192000"/>
              <a:gd name="connsiteY168" fmla="*/ 5087484 h 5096785"/>
              <a:gd name="connsiteX169" fmla="*/ 3182980 w 12192000"/>
              <a:gd name="connsiteY169" fmla="*/ 5074650 h 5096785"/>
              <a:gd name="connsiteX170" fmla="*/ 3055081 w 12192000"/>
              <a:gd name="connsiteY170" fmla="*/ 5080424 h 5096785"/>
              <a:gd name="connsiteX171" fmla="*/ 3049807 w 12192000"/>
              <a:gd name="connsiteY171" fmla="*/ 5080860 h 5096785"/>
              <a:gd name="connsiteX172" fmla="*/ 3029122 w 12192000"/>
              <a:gd name="connsiteY172" fmla="*/ 5070085 h 5096785"/>
              <a:gd name="connsiteX173" fmla="*/ 3017862 w 12192000"/>
              <a:gd name="connsiteY173" fmla="*/ 5065942 h 5096785"/>
              <a:gd name="connsiteX174" fmla="*/ 3015868 w 12192000"/>
              <a:gd name="connsiteY174" fmla="*/ 5061832 h 5096785"/>
              <a:gd name="connsiteX175" fmla="*/ 2998644 w 12192000"/>
              <a:gd name="connsiteY175" fmla="*/ 5057210 h 5096785"/>
              <a:gd name="connsiteX176" fmla="*/ 2996219 w 12192000"/>
              <a:gd name="connsiteY176" fmla="*/ 5057788 h 5096785"/>
              <a:gd name="connsiteX177" fmla="*/ 2983676 w 12192000"/>
              <a:gd name="connsiteY177" fmla="*/ 5049852 h 5096785"/>
              <a:gd name="connsiteX178" fmla="*/ 2903609 w 12192000"/>
              <a:gd name="connsiteY178" fmla="*/ 4998457 h 5096785"/>
              <a:gd name="connsiteX179" fmla="*/ 2758830 w 12192000"/>
              <a:gd name="connsiteY179" fmla="*/ 4974760 h 5096785"/>
              <a:gd name="connsiteX180" fmla="*/ 2532669 w 12192000"/>
              <a:gd name="connsiteY180" fmla="*/ 4940573 h 5096785"/>
              <a:gd name="connsiteX181" fmla="*/ 2389931 w 12192000"/>
              <a:gd name="connsiteY181" fmla="*/ 4905785 h 5096785"/>
              <a:gd name="connsiteX182" fmla="*/ 2335186 w 12192000"/>
              <a:gd name="connsiteY182" fmla="*/ 4902957 h 5096785"/>
              <a:gd name="connsiteX183" fmla="*/ 2273393 w 12192000"/>
              <a:gd name="connsiteY183" fmla="*/ 4883565 h 5096785"/>
              <a:gd name="connsiteX184" fmla="*/ 2269523 w 12192000"/>
              <a:gd name="connsiteY184" fmla="*/ 4884442 h 5096785"/>
              <a:gd name="connsiteX185" fmla="*/ 2256015 w 12192000"/>
              <a:gd name="connsiteY185" fmla="*/ 4883014 h 5096785"/>
              <a:gd name="connsiteX186" fmla="*/ 2249731 w 12192000"/>
              <a:gd name="connsiteY186" fmla="*/ 4888778 h 5096785"/>
              <a:gd name="connsiteX187" fmla="*/ 2227629 w 12192000"/>
              <a:gd name="connsiteY187" fmla="*/ 4891047 h 5096785"/>
              <a:gd name="connsiteX188" fmla="*/ 2203460 w 12192000"/>
              <a:gd name="connsiteY188" fmla="*/ 4886696 h 5096785"/>
              <a:gd name="connsiteX189" fmla="*/ 2091528 w 12192000"/>
              <a:gd name="connsiteY189" fmla="*/ 4859155 h 5096785"/>
              <a:gd name="connsiteX190" fmla="*/ 2022901 w 12192000"/>
              <a:gd name="connsiteY190" fmla="*/ 4846594 h 5096785"/>
              <a:gd name="connsiteX191" fmla="*/ 1994227 w 12192000"/>
              <a:gd name="connsiteY191" fmla="*/ 4847973 h 5096785"/>
              <a:gd name="connsiteX192" fmla="*/ 1955936 w 12192000"/>
              <a:gd name="connsiteY192" fmla="*/ 4845765 h 5096785"/>
              <a:gd name="connsiteX193" fmla="*/ 1741924 w 12192000"/>
              <a:gd name="connsiteY193" fmla="*/ 4808054 h 5096785"/>
              <a:gd name="connsiteX194" fmla="*/ 1734410 w 12192000"/>
              <a:gd name="connsiteY194" fmla="*/ 4811675 h 5096785"/>
              <a:gd name="connsiteX195" fmla="*/ 1691423 w 12192000"/>
              <a:gd name="connsiteY195" fmla="*/ 4802777 h 5096785"/>
              <a:gd name="connsiteX196" fmla="*/ 1554504 w 12192000"/>
              <a:gd name="connsiteY196" fmla="*/ 4739985 h 5096785"/>
              <a:gd name="connsiteX197" fmla="*/ 1470119 w 12192000"/>
              <a:gd name="connsiteY197" fmla="*/ 4723470 h 5096785"/>
              <a:gd name="connsiteX198" fmla="*/ 1437967 w 12192000"/>
              <a:gd name="connsiteY198" fmla="*/ 4722710 h 5096785"/>
              <a:gd name="connsiteX199" fmla="*/ 1295869 w 12192000"/>
              <a:gd name="connsiteY199" fmla="*/ 4726175 h 5096785"/>
              <a:gd name="connsiteX200" fmla="*/ 1292949 w 12192000"/>
              <a:gd name="connsiteY200" fmla="*/ 4684615 h 5096785"/>
              <a:gd name="connsiteX201" fmla="*/ 1244908 w 12192000"/>
              <a:gd name="connsiteY201" fmla="*/ 4706993 h 5096785"/>
              <a:gd name="connsiteX202" fmla="*/ 1171266 w 12192000"/>
              <a:gd name="connsiteY202" fmla="*/ 4706535 h 5096785"/>
              <a:gd name="connsiteX203" fmla="*/ 1160868 w 12192000"/>
              <a:gd name="connsiteY203" fmla="*/ 4701936 h 5096785"/>
              <a:gd name="connsiteX204" fmla="*/ 1147599 w 12192000"/>
              <a:gd name="connsiteY204" fmla="*/ 4714833 h 5096785"/>
              <a:gd name="connsiteX205" fmla="*/ 1119603 w 12192000"/>
              <a:gd name="connsiteY205" fmla="*/ 4721303 h 5096785"/>
              <a:gd name="connsiteX206" fmla="*/ 997851 w 12192000"/>
              <a:gd name="connsiteY206" fmla="*/ 4722336 h 5096785"/>
              <a:gd name="connsiteX207" fmla="*/ 976455 w 12192000"/>
              <a:gd name="connsiteY207" fmla="*/ 4726407 h 5096785"/>
              <a:gd name="connsiteX208" fmla="*/ 949939 w 12192000"/>
              <a:gd name="connsiteY208" fmla="*/ 4719699 h 5096785"/>
              <a:gd name="connsiteX209" fmla="*/ 894148 w 12192000"/>
              <a:gd name="connsiteY209" fmla="*/ 4710406 h 5096785"/>
              <a:gd name="connsiteX210" fmla="*/ 857990 w 12192000"/>
              <a:gd name="connsiteY210" fmla="*/ 4696844 h 5096785"/>
              <a:gd name="connsiteX211" fmla="*/ 848649 w 12192000"/>
              <a:gd name="connsiteY211" fmla="*/ 4704021 h 5096785"/>
              <a:gd name="connsiteX212" fmla="*/ 826436 w 12192000"/>
              <a:gd name="connsiteY212" fmla="*/ 4707421 h 5096785"/>
              <a:gd name="connsiteX213" fmla="*/ 733052 w 12192000"/>
              <a:gd name="connsiteY213" fmla="*/ 4701884 h 5096785"/>
              <a:gd name="connsiteX214" fmla="*/ 716185 w 12192000"/>
              <a:gd name="connsiteY214" fmla="*/ 4648168 h 5096785"/>
              <a:gd name="connsiteX215" fmla="*/ 582722 w 12192000"/>
              <a:gd name="connsiteY215" fmla="*/ 4658637 h 5096785"/>
              <a:gd name="connsiteX216" fmla="*/ 581118 w 12192000"/>
              <a:gd name="connsiteY216" fmla="*/ 4654120 h 5096785"/>
              <a:gd name="connsiteX217" fmla="*/ 546453 w 12192000"/>
              <a:gd name="connsiteY217" fmla="*/ 4652542 h 5096785"/>
              <a:gd name="connsiteX218" fmla="*/ 536773 w 12192000"/>
              <a:gd name="connsiteY218" fmla="*/ 4644609 h 5096785"/>
              <a:gd name="connsiteX219" fmla="*/ 388896 w 12192000"/>
              <a:gd name="connsiteY219" fmla="*/ 4619173 h 5096785"/>
              <a:gd name="connsiteX220" fmla="*/ 366479 w 12192000"/>
              <a:gd name="connsiteY220" fmla="*/ 4618896 h 5096785"/>
              <a:gd name="connsiteX221" fmla="*/ 342781 w 12192000"/>
              <a:gd name="connsiteY221" fmla="*/ 4601239 h 5096785"/>
              <a:gd name="connsiteX222" fmla="*/ 255925 w 12192000"/>
              <a:gd name="connsiteY222" fmla="*/ 4598685 h 5096785"/>
              <a:gd name="connsiteX223" fmla="*/ 226919 w 12192000"/>
              <a:gd name="connsiteY223" fmla="*/ 4598460 h 5096785"/>
              <a:gd name="connsiteX224" fmla="*/ 213925 w 12192000"/>
              <a:gd name="connsiteY224" fmla="*/ 4597783 h 5096785"/>
              <a:gd name="connsiteX225" fmla="*/ 215196 w 12192000"/>
              <a:gd name="connsiteY225" fmla="*/ 4588576 h 5096785"/>
              <a:gd name="connsiteX226" fmla="*/ 180214 w 12192000"/>
              <a:gd name="connsiteY226" fmla="*/ 4583701 h 5096785"/>
              <a:gd name="connsiteX227" fmla="*/ 83203 w 12192000"/>
              <a:gd name="connsiteY227" fmla="*/ 4531664 h 5096785"/>
              <a:gd name="connsiteX228" fmla="*/ 4106 w 12192000"/>
              <a:gd name="connsiteY228" fmla="*/ 4517202 h 5096785"/>
              <a:gd name="connsiteX229" fmla="*/ 0 w 12192000"/>
              <a:gd name="connsiteY229" fmla="*/ 4516084 h 5096785"/>
              <a:gd name="connsiteX230" fmla="*/ 0 w 12192000"/>
              <a:gd name="connsiteY230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5988578 w 12192000"/>
              <a:gd name="connsiteY90" fmla="*/ 4754427 h 5096785"/>
              <a:gd name="connsiteX91" fmla="*/ 5908701 w 12192000"/>
              <a:gd name="connsiteY91" fmla="*/ 4779160 h 5096785"/>
              <a:gd name="connsiteX92" fmla="*/ 5892219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52189 w 12192000"/>
              <a:gd name="connsiteY90" fmla="*/ 4762378 h 5096785"/>
              <a:gd name="connsiteX91" fmla="*/ 5908701 w 12192000"/>
              <a:gd name="connsiteY91" fmla="*/ 4779160 h 5096785"/>
              <a:gd name="connsiteX92" fmla="*/ 5892219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52189 w 12192000"/>
              <a:gd name="connsiteY90" fmla="*/ 4762378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109241 w 12192000"/>
              <a:gd name="connsiteY4" fmla="*/ 3824228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668991 w 12192000"/>
              <a:gd name="connsiteY5" fmla="*/ 3788038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476952 w 12192000"/>
              <a:gd name="connsiteY6" fmla="*/ 3866786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336487 w 12192000"/>
              <a:gd name="connsiteY7" fmla="*/ 3971513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519971 w 12192000"/>
              <a:gd name="connsiteY12" fmla="*/ 3975018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599680 w 12192000"/>
              <a:gd name="connsiteY11" fmla="*/ 3982661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42540 w 12192000"/>
              <a:gd name="connsiteY9" fmla="*/ 4002613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82297 w 12192000"/>
              <a:gd name="connsiteY9" fmla="*/ 4010564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82297 w 12192000"/>
              <a:gd name="connsiteY9" fmla="*/ 4010564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86098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82297 w 12192000"/>
              <a:gd name="connsiteY9" fmla="*/ 4010564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9936427 w 12192000"/>
              <a:gd name="connsiteY14" fmla="*/ 4137843 h 5096785"/>
              <a:gd name="connsiteX15" fmla="*/ 9800299 w 12192000"/>
              <a:gd name="connsiteY15" fmla="*/ 4146342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  <a:gd name="connsiteX0" fmla="*/ 0 w 12192000"/>
              <a:gd name="connsiteY0" fmla="*/ 0 h 5096785"/>
              <a:gd name="connsiteX1" fmla="*/ 12192000 w 12192000"/>
              <a:gd name="connsiteY1" fmla="*/ 0 h 5096785"/>
              <a:gd name="connsiteX2" fmla="*/ 12192000 w 12192000"/>
              <a:gd name="connsiteY2" fmla="*/ 3809005 h 5096785"/>
              <a:gd name="connsiteX3" fmla="*/ 12142543 w 12192000"/>
              <a:gd name="connsiteY3" fmla="*/ 3817043 h 5096785"/>
              <a:gd name="connsiteX4" fmla="*/ 12021777 w 12192000"/>
              <a:gd name="connsiteY4" fmla="*/ 3848082 h 5096785"/>
              <a:gd name="connsiteX5" fmla="*/ 11700796 w 12192000"/>
              <a:gd name="connsiteY5" fmla="*/ 3819843 h 5096785"/>
              <a:gd name="connsiteX6" fmla="*/ 11596222 w 12192000"/>
              <a:gd name="connsiteY6" fmla="*/ 3858834 h 5096785"/>
              <a:gd name="connsiteX7" fmla="*/ 11416000 w 12192000"/>
              <a:gd name="connsiteY7" fmla="*/ 3915854 h 5096785"/>
              <a:gd name="connsiteX8" fmla="*/ 11214181 w 12192000"/>
              <a:gd name="connsiteY8" fmla="*/ 4004215 h 5096785"/>
              <a:gd name="connsiteX9" fmla="*/ 11082297 w 12192000"/>
              <a:gd name="connsiteY9" fmla="*/ 4010564 h 5096785"/>
              <a:gd name="connsiteX10" fmla="*/ 10833086 w 12192000"/>
              <a:gd name="connsiteY10" fmla="*/ 3997707 h 5096785"/>
              <a:gd name="connsiteX11" fmla="*/ 10639436 w 12192000"/>
              <a:gd name="connsiteY11" fmla="*/ 4022417 h 5096785"/>
              <a:gd name="connsiteX12" fmla="*/ 10480215 w 12192000"/>
              <a:gd name="connsiteY12" fmla="*/ 4006823 h 5096785"/>
              <a:gd name="connsiteX13" fmla="*/ 10217282 w 12192000"/>
              <a:gd name="connsiteY13" fmla="*/ 4020809 h 5096785"/>
              <a:gd name="connsiteX14" fmla="*/ 10015940 w 12192000"/>
              <a:gd name="connsiteY14" fmla="*/ 4082184 h 5096785"/>
              <a:gd name="connsiteX15" fmla="*/ 9800299 w 12192000"/>
              <a:gd name="connsiteY15" fmla="*/ 4146342 h 5096785"/>
              <a:gd name="connsiteX16" fmla="*/ 9707822 w 12192000"/>
              <a:gd name="connsiteY16" fmla="*/ 4189102 h 5096785"/>
              <a:gd name="connsiteX17" fmla="*/ 9543973 w 12192000"/>
              <a:gd name="connsiteY17" fmla="*/ 4245802 h 5096785"/>
              <a:gd name="connsiteX18" fmla="*/ 9528747 w 12192000"/>
              <a:gd name="connsiteY18" fmla="*/ 4251724 h 5096785"/>
              <a:gd name="connsiteX19" fmla="*/ 9436976 w 12192000"/>
              <a:gd name="connsiteY19" fmla="*/ 4269351 h 5096785"/>
              <a:gd name="connsiteX20" fmla="*/ 9371827 w 12192000"/>
              <a:gd name="connsiteY20" fmla="*/ 4303912 h 5096785"/>
              <a:gd name="connsiteX21" fmla="*/ 9260304 w 12192000"/>
              <a:gd name="connsiteY21" fmla="*/ 4328021 h 5096785"/>
              <a:gd name="connsiteX22" fmla="*/ 9148799 w 12192000"/>
              <a:gd name="connsiteY22" fmla="*/ 4348506 h 5096785"/>
              <a:gd name="connsiteX23" fmla="*/ 9107898 w 12192000"/>
              <a:gd name="connsiteY23" fmla="*/ 4354282 h 5096785"/>
              <a:gd name="connsiteX24" fmla="*/ 8990743 w 12192000"/>
              <a:gd name="connsiteY24" fmla="*/ 4382161 h 5096785"/>
              <a:gd name="connsiteX25" fmla="*/ 8979819 w 12192000"/>
              <a:gd name="connsiteY25" fmla="*/ 4366419 h 5096785"/>
              <a:gd name="connsiteX26" fmla="*/ 8936044 w 12192000"/>
              <a:gd name="connsiteY26" fmla="*/ 4370992 h 5096785"/>
              <a:gd name="connsiteX27" fmla="*/ 8897707 w 12192000"/>
              <a:gd name="connsiteY27" fmla="*/ 4392673 h 5096785"/>
              <a:gd name="connsiteX28" fmla="*/ 8845635 w 12192000"/>
              <a:gd name="connsiteY28" fmla="*/ 4404300 h 5096785"/>
              <a:gd name="connsiteX29" fmla="*/ 8814562 w 12192000"/>
              <a:gd name="connsiteY29" fmla="*/ 4411434 h 5096785"/>
              <a:gd name="connsiteX30" fmla="*/ 8726349 w 12192000"/>
              <a:gd name="connsiteY30" fmla="*/ 4416668 h 5096785"/>
              <a:gd name="connsiteX31" fmla="*/ 8566678 w 12192000"/>
              <a:gd name="connsiteY31" fmla="*/ 4391711 h 5096785"/>
              <a:gd name="connsiteX32" fmla="*/ 8521516 w 12192000"/>
              <a:gd name="connsiteY32" fmla="*/ 4393927 h 5096785"/>
              <a:gd name="connsiteX33" fmla="*/ 8515998 w 12192000"/>
              <a:gd name="connsiteY33" fmla="*/ 4399124 h 5096785"/>
              <a:gd name="connsiteX34" fmla="*/ 8449547 w 12192000"/>
              <a:gd name="connsiteY34" fmla="*/ 4383170 h 5096785"/>
              <a:gd name="connsiteX35" fmla="*/ 8360285 w 12192000"/>
              <a:gd name="connsiteY35" fmla="*/ 4398502 h 5096785"/>
              <a:gd name="connsiteX36" fmla="*/ 8256584 w 12192000"/>
              <a:gd name="connsiteY36" fmla="*/ 4423564 h 5096785"/>
              <a:gd name="connsiteX37" fmla="*/ 8229821 w 12192000"/>
              <a:gd name="connsiteY37" fmla="*/ 4431840 h 5096785"/>
              <a:gd name="connsiteX38" fmla="*/ 8158476 w 12192000"/>
              <a:gd name="connsiteY38" fmla="*/ 4436904 h 5096785"/>
              <a:gd name="connsiteX39" fmla="*/ 7993707 w 12192000"/>
              <a:gd name="connsiteY39" fmla="*/ 4447962 h 5096785"/>
              <a:gd name="connsiteX40" fmla="*/ 7990346 w 12192000"/>
              <a:gd name="connsiteY40" fmla="*/ 4454853 h 5096785"/>
              <a:gd name="connsiteX41" fmla="*/ 7976786 w 12192000"/>
              <a:gd name="connsiteY41" fmla="*/ 4456820 h 5096785"/>
              <a:gd name="connsiteX42" fmla="*/ 7973491 w 12192000"/>
              <a:gd name="connsiteY42" fmla="*/ 4458577 h 5096785"/>
              <a:gd name="connsiteX43" fmla="*/ 7954281 w 12192000"/>
              <a:gd name="connsiteY43" fmla="*/ 4467421 h 5096785"/>
              <a:gd name="connsiteX44" fmla="*/ 7905540 w 12192000"/>
              <a:gd name="connsiteY44" fmla="*/ 4455628 h 5096785"/>
              <a:gd name="connsiteX45" fmla="*/ 7851932 w 12192000"/>
              <a:gd name="connsiteY45" fmla="*/ 4466353 h 5096785"/>
              <a:gd name="connsiteX46" fmla="*/ 7639078 w 12192000"/>
              <a:gd name="connsiteY46" fmla="*/ 4467635 h 5096785"/>
              <a:gd name="connsiteX47" fmla="*/ 7612359 w 12192000"/>
              <a:gd name="connsiteY47" fmla="*/ 4492789 h 5096785"/>
              <a:gd name="connsiteX48" fmla="*/ 7527328 w 12192000"/>
              <a:gd name="connsiteY48" fmla="*/ 4502199 h 5096785"/>
              <a:gd name="connsiteX49" fmla="*/ 7388717 w 12192000"/>
              <a:gd name="connsiteY49" fmla="*/ 4470799 h 5096785"/>
              <a:gd name="connsiteX50" fmla="*/ 7231898 w 12192000"/>
              <a:gd name="connsiteY50" fmla="*/ 4486028 h 5096785"/>
              <a:gd name="connsiteX51" fmla="*/ 7218425 w 12192000"/>
              <a:gd name="connsiteY51" fmla="*/ 4477288 h 5096785"/>
              <a:gd name="connsiteX52" fmla="*/ 7202795 w 12192000"/>
              <a:gd name="connsiteY52" fmla="*/ 4472972 h 5096785"/>
              <a:gd name="connsiteX53" fmla="*/ 7200744 w 12192000"/>
              <a:gd name="connsiteY53" fmla="*/ 4474099 h 5096785"/>
              <a:gd name="connsiteX54" fmla="*/ 7182163 w 12192000"/>
              <a:gd name="connsiteY54" fmla="*/ 4474005 h 5096785"/>
              <a:gd name="connsiteX55" fmla="*/ 7178368 w 12192000"/>
              <a:gd name="connsiteY55" fmla="*/ 4470673 h 5096785"/>
              <a:gd name="connsiteX56" fmla="*/ 7165705 w 12192000"/>
              <a:gd name="connsiteY56" fmla="*/ 4469569 h 5096785"/>
              <a:gd name="connsiteX57" fmla="*/ 7140991 w 12192000"/>
              <a:gd name="connsiteY57" fmla="*/ 4464599 h 5096785"/>
              <a:gd name="connsiteX58" fmla="*/ 7136152 w 12192000"/>
              <a:gd name="connsiteY58" fmla="*/ 4466292 h 5096785"/>
              <a:gd name="connsiteX59" fmla="*/ 7098544 w 12192000"/>
              <a:gd name="connsiteY59" fmla="*/ 4462879 h 5096785"/>
              <a:gd name="connsiteX60" fmla="*/ 7097922 w 12192000"/>
              <a:gd name="connsiteY60" fmla="*/ 4464077 h 5096785"/>
              <a:gd name="connsiteX61" fmla="*/ 7086877 w 12192000"/>
              <a:gd name="connsiteY61" fmla="*/ 4468554 h 5096785"/>
              <a:gd name="connsiteX62" fmla="*/ 7065999 w 12192000"/>
              <a:gd name="connsiteY62" fmla="*/ 4474270 h 5096785"/>
              <a:gd name="connsiteX63" fmla="*/ 7016598 w 12192000"/>
              <a:gd name="connsiteY63" fmla="*/ 4502855 h 5096785"/>
              <a:gd name="connsiteX64" fmla="*/ 6977375 w 12192000"/>
              <a:gd name="connsiteY64" fmla="*/ 4499434 h 5096785"/>
              <a:gd name="connsiteX65" fmla="*/ 6969409 w 12192000"/>
              <a:gd name="connsiteY65" fmla="*/ 4499424 h 5096785"/>
              <a:gd name="connsiteX66" fmla="*/ 6969218 w 12192000"/>
              <a:gd name="connsiteY66" fmla="*/ 4499704 h 5096785"/>
              <a:gd name="connsiteX67" fmla="*/ 6960755 w 12192000"/>
              <a:gd name="connsiteY67" fmla="*/ 4500249 h 5096785"/>
              <a:gd name="connsiteX68" fmla="*/ 6954882 w 12192000"/>
              <a:gd name="connsiteY68" fmla="*/ 4499405 h 5096785"/>
              <a:gd name="connsiteX69" fmla="*/ 6939428 w 12192000"/>
              <a:gd name="connsiteY69" fmla="*/ 4499385 h 5096785"/>
              <a:gd name="connsiteX70" fmla="*/ 6933902 w 12192000"/>
              <a:gd name="connsiteY70" fmla="*/ 4501239 h 5096785"/>
              <a:gd name="connsiteX71" fmla="*/ 6891244 w 12192000"/>
              <a:gd name="connsiteY71" fmla="*/ 4536371 h 5096785"/>
              <a:gd name="connsiteX72" fmla="*/ 6794496 w 12192000"/>
              <a:gd name="connsiteY72" fmla="*/ 4567924 h 5096785"/>
              <a:gd name="connsiteX73" fmla="*/ 6574528 w 12192000"/>
              <a:gd name="connsiteY73" fmla="*/ 4641155 h 5096785"/>
              <a:gd name="connsiteX74" fmla="*/ 6573036 w 12192000"/>
              <a:gd name="connsiteY74" fmla="*/ 4641049 h 5096785"/>
              <a:gd name="connsiteX75" fmla="*/ 6571920 w 12192000"/>
              <a:gd name="connsiteY75" fmla="*/ 4644739 h 5096785"/>
              <a:gd name="connsiteX76" fmla="*/ 6552021 w 12192000"/>
              <a:gd name="connsiteY76" fmla="*/ 4650379 h 5096785"/>
              <a:gd name="connsiteX77" fmla="*/ 6545925 w 12192000"/>
              <a:gd name="connsiteY77" fmla="*/ 4650675 h 5096785"/>
              <a:gd name="connsiteX78" fmla="*/ 6537822 w 12192000"/>
              <a:gd name="connsiteY78" fmla="*/ 4652769 h 5096785"/>
              <a:gd name="connsiteX79" fmla="*/ 6537743 w 12192000"/>
              <a:gd name="connsiteY79" fmla="*/ 4653068 h 5096785"/>
              <a:gd name="connsiteX80" fmla="*/ 6490057 w 12192000"/>
              <a:gd name="connsiteY80" fmla="*/ 4658624 h 5096785"/>
              <a:gd name="connsiteX81" fmla="*/ 6386800 w 12192000"/>
              <a:gd name="connsiteY81" fmla="*/ 4715431 h 5096785"/>
              <a:gd name="connsiteX82" fmla="*/ 6382703 w 12192000"/>
              <a:gd name="connsiteY82" fmla="*/ 4717930 h 5096785"/>
              <a:gd name="connsiteX83" fmla="*/ 6356495 w 12192000"/>
              <a:gd name="connsiteY83" fmla="*/ 4717843 h 5096785"/>
              <a:gd name="connsiteX84" fmla="*/ 6343628 w 12192000"/>
              <a:gd name="connsiteY84" fmla="*/ 4719161 h 5096785"/>
              <a:gd name="connsiteX85" fmla="*/ 6338605 w 12192000"/>
              <a:gd name="connsiteY85" fmla="*/ 4716723 h 5096785"/>
              <a:gd name="connsiteX86" fmla="*/ 6320318 w 12192000"/>
              <a:gd name="connsiteY86" fmla="*/ 4720095 h 5096785"/>
              <a:gd name="connsiteX87" fmla="*/ 6318742 w 12192000"/>
              <a:gd name="connsiteY87" fmla="*/ 4721541 h 5096785"/>
              <a:gd name="connsiteX88" fmla="*/ 6301708 w 12192000"/>
              <a:gd name="connsiteY88" fmla="*/ 4720380 h 5096785"/>
              <a:gd name="connsiteX89" fmla="*/ 6285082 w 12192000"/>
              <a:gd name="connsiteY89" fmla="*/ 4714639 h 5096785"/>
              <a:gd name="connsiteX90" fmla="*/ 6028335 w 12192000"/>
              <a:gd name="connsiteY90" fmla="*/ 4722621 h 5096785"/>
              <a:gd name="connsiteX91" fmla="*/ 5908701 w 12192000"/>
              <a:gd name="connsiteY91" fmla="*/ 4779160 h 5096785"/>
              <a:gd name="connsiteX92" fmla="*/ 5860414 w 12192000"/>
              <a:gd name="connsiteY92" fmla="*/ 4807892 h 5096785"/>
              <a:gd name="connsiteX93" fmla="*/ 5683612 w 12192000"/>
              <a:gd name="connsiteY93" fmla="*/ 4848770 h 5096785"/>
              <a:gd name="connsiteX94" fmla="*/ 5635111 w 12192000"/>
              <a:gd name="connsiteY94" fmla="*/ 4868888 h 5096785"/>
              <a:gd name="connsiteX95" fmla="*/ 5582652 w 12192000"/>
              <a:gd name="connsiteY95" fmla="*/ 4866836 h 5096785"/>
              <a:gd name="connsiteX96" fmla="*/ 5567213 w 12192000"/>
              <a:gd name="connsiteY96" fmla="*/ 4878769 h 5096785"/>
              <a:gd name="connsiteX97" fmla="*/ 5564659 w 12192000"/>
              <a:gd name="connsiteY97" fmla="*/ 4881042 h 5096785"/>
              <a:gd name="connsiteX98" fmla="*/ 5552102 w 12192000"/>
              <a:gd name="connsiteY98" fmla="*/ 4885426 h 5096785"/>
              <a:gd name="connsiteX99" fmla="*/ 5551475 w 12192000"/>
              <a:gd name="connsiteY99" fmla="*/ 4892560 h 5096785"/>
              <a:gd name="connsiteX100" fmla="*/ 5534664 w 12192000"/>
              <a:gd name="connsiteY100" fmla="*/ 4903385 h 5096785"/>
              <a:gd name="connsiteX101" fmla="*/ 5510737 w 12192000"/>
              <a:gd name="connsiteY101" fmla="*/ 4909807 h 5096785"/>
              <a:gd name="connsiteX102" fmla="*/ 5393901 w 12192000"/>
              <a:gd name="connsiteY102" fmla="*/ 4933709 h 5096785"/>
              <a:gd name="connsiteX103" fmla="*/ 5325782 w 12192000"/>
              <a:gd name="connsiteY103" fmla="*/ 4951789 h 5096785"/>
              <a:gd name="connsiteX104" fmla="*/ 5302703 w 12192000"/>
              <a:gd name="connsiteY104" fmla="*/ 4964590 h 5096785"/>
              <a:gd name="connsiteX105" fmla="*/ 5268591 w 12192000"/>
              <a:gd name="connsiteY105" fmla="*/ 4978479 h 5096785"/>
              <a:gd name="connsiteX106" fmla="*/ 5210559 w 12192000"/>
              <a:gd name="connsiteY106" fmla="*/ 5007585 h 5096785"/>
              <a:gd name="connsiteX107" fmla="*/ 5177597 w 12192000"/>
              <a:gd name="connsiteY107" fmla="*/ 5015926 h 5096785"/>
              <a:gd name="connsiteX108" fmla="*/ 5160569 w 12192000"/>
              <a:gd name="connsiteY108" fmla="*/ 5025681 h 5096785"/>
              <a:gd name="connsiteX109" fmla="*/ 5152748 w 12192000"/>
              <a:gd name="connsiteY109" fmla="*/ 5026569 h 5096785"/>
              <a:gd name="connsiteX110" fmla="*/ 5127678 w 12192000"/>
              <a:gd name="connsiteY110" fmla="*/ 5032947 h 5096785"/>
              <a:gd name="connsiteX111" fmla="*/ 5113147 w 12192000"/>
              <a:gd name="connsiteY111" fmla="*/ 5035818 h 5096785"/>
              <a:gd name="connsiteX112" fmla="*/ 5107301 w 12192000"/>
              <a:gd name="connsiteY112" fmla="*/ 5036672 h 5096785"/>
              <a:gd name="connsiteX113" fmla="*/ 5093215 w 12192000"/>
              <a:gd name="connsiteY113" fmla="*/ 5032880 h 5096785"/>
              <a:gd name="connsiteX114" fmla="*/ 5077058 w 12192000"/>
              <a:gd name="connsiteY114" fmla="*/ 5038681 h 5096785"/>
              <a:gd name="connsiteX115" fmla="*/ 5057349 w 12192000"/>
              <a:gd name="connsiteY115" fmla="*/ 5036015 h 5096785"/>
              <a:gd name="connsiteX116" fmla="*/ 5053945 w 12192000"/>
              <a:gd name="connsiteY116" fmla="*/ 5041952 h 5096785"/>
              <a:gd name="connsiteX117" fmla="*/ 5040021 w 12192000"/>
              <a:gd name="connsiteY117" fmla="*/ 5050052 h 5096785"/>
              <a:gd name="connsiteX118" fmla="*/ 5025913 w 12192000"/>
              <a:gd name="connsiteY118" fmla="*/ 5046535 h 5096785"/>
              <a:gd name="connsiteX119" fmla="*/ 4998218 w 12192000"/>
              <a:gd name="connsiteY119" fmla="*/ 5048065 h 5096785"/>
              <a:gd name="connsiteX120" fmla="*/ 4991008 w 12192000"/>
              <a:gd name="connsiteY120" fmla="*/ 5050439 h 5096785"/>
              <a:gd name="connsiteX121" fmla="*/ 4963503 w 12192000"/>
              <a:gd name="connsiteY121" fmla="*/ 5047575 h 5096785"/>
              <a:gd name="connsiteX122" fmla="*/ 4921053 w 12192000"/>
              <a:gd name="connsiteY122" fmla="*/ 5048925 h 5096785"/>
              <a:gd name="connsiteX123" fmla="*/ 4873420 w 12192000"/>
              <a:gd name="connsiteY123" fmla="*/ 5054929 h 5096785"/>
              <a:gd name="connsiteX124" fmla="*/ 4858825 w 12192000"/>
              <a:gd name="connsiteY124" fmla="*/ 5051329 h 5096785"/>
              <a:gd name="connsiteX125" fmla="*/ 4769340 w 12192000"/>
              <a:gd name="connsiteY125" fmla="*/ 5053090 h 5096785"/>
              <a:gd name="connsiteX126" fmla="*/ 4744152 w 12192000"/>
              <a:gd name="connsiteY126" fmla="*/ 5053391 h 5096785"/>
              <a:gd name="connsiteX127" fmla="*/ 4723556 w 12192000"/>
              <a:gd name="connsiteY127" fmla="*/ 5059633 h 5096785"/>
              <a:gd name="connsiteX128" fmla="*/ 4719699 w 12192000"/>
              <a:gd name="connsiteY128" fmla="*/ 5066298 h 5096785"/>
              <a:gd name="connsiteX129" fmla="*/ 4706016 w 12192000"/>
              <a:gd name="connsiteY129" fmla="*/ 5067422 h 5096785"/>
              <a:gd name="connsiteX130" fmla="*/ 4702593 w 12192000"/>
              <a:gd name="connsiteY130" fmla="*/ 5068973 h 5096785"/>
              <a:gd name="connsiteX131" fmla="*/ 4682766 w 12192000"/>
              <a:gd name="connsiteY131" fmla="*/ 5076609 h 5096785"/>
              <a:gd name="connsiteX132" fmla="*/ 4634960 w 12192000"/>
              <a:gd name="connsiteY132" fmla="*/ 5061852 h 5096785"/>
              <a:gd name="connsiteX133" fmla="*/ 4580645 w 12192000"/>
              <a:gd name="connsiteY133" fmla="*/ 5069246 h 5096785"/>
              <a:gd name="connsiteX134" fmla="*/ 4368005 w 12192000"/>
              <a:gd name="connsiteY134" fmla="*/ 5057426 h 5096785"/>
              <a:gd name="connsiteX135" fmla="*/ 4339489 w 12192000"/>
              <a:gd name="connsiteY135" fmla="*/ 5080858 h 5096785"/>
              <a:gd name="connsiteX136" fmla="*/ 4253895 w 12192000"/>
              <a:gd name="connsiteY136" fmla="*/ 5085008 h 5096785"/>
              <a:gd name="connsiteX137" fmla="*/ 4130140 w 12192000"/>
              <a:gd name="connsiteY137" fmla="*/ 5057070 h 5096785"/>
              <a:gd name="connsiteX138" fmla="*/ 3911296 w 12192000"/>
              <a:gd name="connsiteY138" fmla="*/ 5035663 h 5096785"/>
              <a:gd name="connsiteX139" fmla="*/ 3895182 w 12192000"/>
              <a:gd name="connsiteY139" fmla="*/ 5030229 h 5096785"/>
              <a:gd name="connsiteX140" fmla="*/ 3870866 w 12192000"/>
              <a:gd name="connsiteY140" fmla="*/ 5023753 h 5096785"/>
              <a:gd name="connsiteX141" fmla="*/ 3865913 w 12192000"/>
              <a:gd name="connsiteY141" fmla="*/ 5025143 h 5096785"/>
              <a:gd name="connsiteX142" fmla="*/ 3828606 w 12192000"/>
              <a:gd name="connsiteY142" fmla="*/ 5019426 h 5096785"/>
              <a:gd name="connsiteX143" fmla="*/ 3827901 w 12192000"/>
              <a:gd name="connsiteY143" fmla="*/ 5020583 h 5096785"/>
              <a:gd name="connsiteX144" fmla="*/ 3816543 w 12192000"/>
              <a:gd name="connsiteY144" fmla="*/ 5024366 h 5096785"/>
              <a:gd name="connsiteX145" fmla="*/ 3795278 w 12192000"/>
              <a:gd name="connsiteY145" fmla="*/ 5028779 h 5096785"/>
              <a:gd name="connsiteX146" fmla="*/ 3743858 w 12192000"/>
              <a:gd name="connsiteY146" fmla="*/ 5054237 h 5096785"/>
              <a:gd name="connsiteX147" fmla="*/ 3704945 w 12192000"/>
              <a:gd name="connsiteY147" fmla="*/ 5048413 h 5096785"/>
              <a:gd name="connsiteX148" fmla="*/ 3696992 w 12192000"/>
              <a:gd name="connsiteY148" fmla="*/ 5047914 h 5096785"/>
              <a:gd name="connsiteX149" fmla="*/ 3696780 w 12192000"/>
              <a:gd name="connsiteY149" fmla="*/ 5048181 h 5096785"/>
              <a:gd name="connsiteX150" fmla="*/ 3688290 w 12192000"/>
              <a:gd name="connsiteY150" fmla="*/ 5048204 h 5096785"/>
              <a:gd name="connsiteX151" fmla="*/ 3682486 w 12192000"/>
              <a:gd name="connsiteY151" fmla="*/ 5047000 h 5096785"/>
              <a:gd name="connsiteX152" fmla="*/ 3667056 w 12192000"/>
              <a:gd name="connsiteY152" fmla="*/ 5046030 h 5096785"/>
              <a:gd name="connsiteX153" fmla="*/ 3661403 w 12192000"/>
              <a:gd name="connsiteY153" fmla="*/ 5047537 h 5096785"/>
              <a:gd name="connsiteX154" fmla="*/ 3658673 w 12192000"/>
              <a:gd name="connsiteY154" fmla="*/ 5050790 h 5096785"/>
              <a:gd name="connsiteX155" fmla="*/ 3657333 w 12192000"/>
              <a:gd name="connsiteY155" fmla="*/ 5050325 h 5096785"/>
              <a:gd name="connsiteX156" fmla="*/ 3626778 w 12192000"/>
              <a:gd name="connsiteY156" fmla="*/ 5057882 h 5096785"/>
              <a:gd name="connsiteX157" fmla="*/ 3560067 w 12192000"/>
              <a:gd name="connsiteY157" fmla="*/ 5064266 h 5096785"/>
              <a:gd name="connsiteX158" fmla="*/ 3522641 w 12192000"/>
              <a:gd name="connsiteY158" fmla="*/ 5063654 h 5096785"/>
              <a:gd name="connsiteX159" fmla="*/ 3419275 w 12192000"/>
              <a:gd name="connsiteY159" fmla="*/ 5066646 h 5096785"/>
              <a:gd name="connsiteX160" fmla="*/ 3314869 w 12192000"/>
              <a:gd name="connsiteY160" fmla="*/ 5073197 h 5096785"/>
              <a:gd name="connsiteX161" fmla="*/ 3259088 w 12192000"/>
              <a:gd name="connsiteY161" fmla="*/ 5096363 h 5096785"/>
              <a:gd name="connsiteX162" fmla="*/ 3253104 w 12192000"/>
              <a:gd name="connsiteY162" fmla="*/ 5096785 h 5096785"/>
              <a:gd name="connsiteX163" fmla="*/ 3238751 w 12192000"/>
              <a:gd name="connsiteY163" fmla="*/ 5092996 h 5096785"/>
              <a:gd name="connsiteX164" fmla="*/ 3233681 w 12192000"/>
              <a:gd name="connsiteY164" fmla="*/ 5090758 h 5096785"/>
              <a:gd name="connsiteX165" fmla="*/ 3225562 w 12192000"/>
              <a:gd name="connsiteY165" fmla="*/ 5089215 h 5096785"/>
              <a:gd name="connsiteX166" fmla="*/ 3225260 w 12192000"/>
              <a:gd name="connsiteY166" fmla="*/ 5089437 h 5096785"/>
              <a:gd name="connsiteX167" fmla="*/ 3217859 w 12192000"/>
              <a:gd name="connsiteY167" fmla="*/ 5087484 h 5096785"/>
              <a:gd name="connsiteX168" fmla="*/ 3182980 w 12192000"/>
              <a:gd name="connsiteY168" fmla="*/ 5074650 h 5096785"/>
              <a:gd name="connsiteX169" fmla="*/ 3055081 w 12192000"/>
              <a:gd name="connsiteY169" fmla="*/ 5080424 h 5096785"/>
              <a:gd name="connsiteX170" fmla="*/ 3049807 w 12192000"/>
              <a:gd name="connsiteY170" fmla="*/ 5080860 h 5096785"/>
              <a:gd name="connsiteX171" fmla="*/ 3029122 w 12192000"/>
              <a:gd name="connsiteY171" fmla="*/ 5070085 h 5096785"/>
              <a:gd name="connsiteX172" fmla="*/ 3017862 w 12192000"/>
              <a:gd name="connsiteY172" fmla="*/ 5065942 h 5096785"/>
              <a:gd name="connsiteX173" fmla="*/ 3015868 w 12192000"/>
              <a:gd name="connsiteY173" fmla="*/ 5061832 h 5096785"/>
              <a:gd name="connsiteX174" fmla="*/ 2998644 w 12192000"/>
              <a:gd name="connsiteY174" fmla="*/ 5057210 h 5096785"/>
              <a:gd name="connsiteX175" fmla="*/ 2996219 w 12192000"/>
              <a:gd name="connsiteY175" fmla="*/ 5057788 h 5096785"/>
              <a:gd name="connsiteX176" fmla="*/ 2983676 w 12192000"/>
              <a:gd name="connsiteY176" fmla="*/ 5049852 h 5096785"/>
              <a:gd name="connsiteX177" fmla="*/ 2903609 w 12192000"/>
              <a:gd name="connsiteY177" fmla="*/ 4998457 h 5096785"/>
              <a:gd name="connsiteX178" fmla="*/ 2758830 w 12192000"/>
              <a:gd name="connsiteY178" fmla="*/ 4974760 h 5096785"/>
              <a:gd name="connsiteX179" fmla="*/ 2532669 w 12192000"/>
              <a:gd name="connsiteY179" fmla="*/ 4940573 h 5096785"/>
              <a:gd name="connsiteX180" fmla="*/ 2389931 w 12192000"/>
              <a:gd name="connsiteY180" fmla="*/ 4905785 h 5096785"/>
              <a:gd name="connsiteX181" fmla="*/ 2335186 w 12192000"/>
              <a:gd name="connsiteY181" fmla="*/ 4902957 h 5096785"/>
              <a:gd name="connsiteX182" fmla="*/ 2273393 w 12192000"/>
              <a:gd name="connsiteY182" fmla="*/ 4883565 h 5096785"/>
              <a:gd name="connsiteX183" fmla="*/ 2269523 w 12192000"/>
              <a:gd name="connsiteY183" fmla="*/ 4884442 h 5096785"/>
              <a:gd name="connsiteX184" fmla="*/ 2256015 w 12192000"/>
              <a:gd name="connsiteY184" fmla="*/ 4883014 h 5096785"/>
              <a:gd name="connsiteX185" fmla="*/ 2249731 w 12192000"/>
              <a:gd name="connsiteY185" fmla="*/ 4888778 h 5096785"/>
              <a:gd name="connsiteX186" fmla="*/ 2227629 w 12192000"/>
              <a:gd name="connsiteY186" fmla="*/ 4891047 h 5096785"/>
              <a:gd name="connsiteX187" fmla="*/ 2203460 w 12192000"/>
              <a:gd name="connsiteY187" fmla="*/ 4886696 h 5096785"/>
              <a:gd name="connsiteX188" fmla="*/ 2091528 w 12192000"/>
              <a:gd name="connsiteY188" fmla="*/ 4859155 h 5096785"/>
              <a:gd name="connsiteX189" fmla="*/ 2022901 w 12192000"/>
              <a:gd name="connsiteY189" fmla="*/ 4846594 h 5096785"/>
              <a:gd name="connsiteX190" fmla="*/ 1994227 w 12192000"/>
              <a:gd name="connsiteY190" fmla="*/ 4847973 h 5096785"/>
              <a:gd name="connsiteX191" fmla="*/ 1955936 w 12192000"/>
              <a:gd name="connsiteY191" fmla="*/ 4845765 h 5096785"/>
              <a:gd name="connsiteX192" fmla="*/ 1741924 w 12192000"/>
              <a:gd name="connsiteY192" fmla="*/ 4808054 h 5096785"/>
              <a:gd name="connsiteX193" fmla="*/ 1734410 w 12192000"/>
              <a:gd name="connsiteY193" fmla="*/ 4811675 h 5096785"/>
              <a:gd name="connsiteX194" fmla="*/ 1691423 w 12192000"/>
              <a:gd name="connsiteY194" fmla="*/ 4802777 h 5096785"/>
              <a:gd name="connsiteX195" fmla="*/ 1554504 w 12192000"/>
              <a:gd name="connsiteY195" fmla="*/ 4739985 h 5096785"/>
              <a:gd name="connsiteX196" fmla="*/ 1470119 w 12192000"/>
              <a:gd name="connsiteY196" fmla="*/ 4723470 h 5096785"/>
              <a:gd name="connsiteX197" fmla="*/ 1437967 w 12192000"/>
              <a:gd name="connsiteY197" fmla="*/ 4722710 h 5096785"/>
              <a:gd name="connsiteX198" fmla="*/ 1295869 w 12192000"/>
              <a:gd name="connsiteY198" fmla="*/ 4726175 h 5096785"/>
              <a:gd name="connsiteX199" fmla="*/ 1292949 w 12192000"/>
              <a:gd name="connsiteY199" fmla="*/ 4684615 h 5096785"/>
              <a:gd name="connsiteX200" fmla="*/ 1244908 w 12192000"/>
              <a:gd name="connsiteY200" fmla="*/ 4706993 h 5096785"/>
              <a:gd name="connsiteX201" fmla="*/ 1171266 w 12192000"/>
              <a:gd name="connsiteY201" fmla="*/ 4706535 h 5096785"/>
              <a:gd name="connsiteX202" fmla="*/ 1160868 w 12192000"/>
              <a:gd name="connsiteY202" fmla="*/ 4701936 h 5096785"/>
              <a:gd name="connsiteX203" fmla="*/ 1147599 w 12192000"/>
              <a:gd name="connsiteY203" fmla="*/ 4714833 h 5096785"/>
              <a:gd name="connsiteX204" fmla="*/ 1119603 w 12192000"/>
              <a:gd name="connsiteY204" fmla="*/ 4721303 h 5096785"/>
              <a:gd name="connsiteX205" fmla="*/ 997851 w 12192000"/>
              <a:gd name="connsiteY205" fmla="*/ 4722336 h 5096785"/>
              <a:gd name="connsiteX206" fmla="*/ 976455 w 12192000"/>
              <a:gd name="connsiteY206" fmla="*/ 4726407 h 5096785"/>
              <a:gd name="connsiteX207" fmla="*/ 949939 w 12192000"/>
              <a:gd name="connsiteY207" fmla="*/ 4719699 h 5096785"/>
              <a:gd name="connsiteX208" fmla="*/ 894148 w 12192000"/>
              <a:gd name="connsiteY208" fmla="*/ 4710406 h 5096785"/>
              <a:gd name="connsiteX209" fmla="*/ 857990 w 12192000"/>
              <a:gd name="connsiteY209" fmla="*/ 4696844 h 5096785"/>
              <a:gd name="connsiteX210" fmla="*/ 848649 w 12192000"/>
              <a:gd name="connsiteY210" fmla="*/ 4704021 h 5096785"/>
              <a:gd name="connsiteX211" fmla="*/ 826436 w 12192000"/>
              <a:gd name="connsiteY211" fmla="*/ 4707421 h 5096785"/>
              <a:gd name="connsiteX212" fmla="*/ 733052 w 12192000"/>
              <a:gd name="connsiteY212" fmla="*/ 4701884 h 5096785"/>
              <a:gd name="connsiteX213" fmla="*/ 716185 w 12192000"/>
              <a:gd name="connsiteY213" fmla="*/ 4648168 h 5096785"/>
              <a:gd name="connsiteX214" fmla="*/ 582722 w 12192000"/>
              <a:gd name="connsiteY214" fmla="*/ 4658637 h 5096785"/>
              <a:gd name="connsiteX215" fmla="*/ 581118 w 12192000"/>
              <a:gd name="connsiteY215" fmla="*/ 4654120 h 5096785"/>
              <a:gd name="connsiteX216" fmla="*/ 546453 w 12192000"/>
              <a:gd name="connsiteY216" fmla="*/ 4652542 h 5096785"/>
              <a:gd name="connsiteX217" fmla="*/ 536773 w 12192000"/>
              <a:gd name="connsiteY217" fmla="*/ 4644609 h 5096785"/>
              <a:gd name="connsiteX218" fmla="*/ 388896 w 12192000"/>
              <a:gd name="connsiteY218" fmla="*/ 4619173 h 5096785"/>
              <a:gd name="connsiteX219" fmla="*/ 366479 w 12192000"/>
              <a:gd name="connsiteY219" fmla="*/ 4618896 h 5096785"/>
              <a:gd name="connsiteX220" fmla="*/ 342781 w 12192000"/>
              <a:gd name="connsiteY220" fmla="*/ 4601239 h 5096785"/>
              <a:gd name="connsiteX221" fmla="*/ 255925 w 12192000"/>
              <a:gd name="connsiteY221" fmla="*/ 4598685 h 5096785"/>
              <a:gd name="connsiteX222" fmla="*/ 226919 w 12192000"/>
              <a:gd name="connsiteY222" fmla="*/ 4598460 h 5096785"/>
              <a:gd name="connsiteX223" fmla="*/ 213925 w 12192000"/>
              <a:gd name="connsiteY223" fmla="*/ 4597783 h 5096785"/>
              <a:gd name="connsiteX224" fmla="*/ 215196 w 12192000"/>
              <a:gd name="connsiteY224" fmla="*/ 4588576 h 5096785"/>
              <a:gd name="connsiteX225" fmla="*/ 180214 w 12192000"/>
              <a:gd name="connsiteY225" fmla="*/ 4583701 h 5096785"/>
              <a:gd name="connsiteX226" fmla="*/ 83203 w 12192000"/>
              <a:gd name="connsiteY226" fmla="*/ 4531664 h 5096785"/>
              <a:gd name="connsiteX227" fmla="*/ 4106 w 12192000"/>
              <a:gd name="connsiteY227" fmla="*/ 4517202 h 5096785"/>
              <a:gd name="connsiteX228" fmla="*/ 0 w 12192000"/>
              <a:gd name="connsiteY228" fmla="*/ 4516084 h 5096785"/>
              <a:gd name="connsiteX229" fmla="*/ 0 w 12192000"/>
              <a:gd name="connsiteY229" fmla="*/ 0 h 5096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12192000" h="5096785">
                <a:moveTo>
                  <a:pt x="0" y="0"/>
                </a:moveTo>
                <a:lnTo>
                  <a:pt x="12192000" y="0"/>
                </a:lnTo>
                <a:lnTo>
                  <a:pt x="12192000" y="3809005"/>
                </a:lnTo>
                <a:lnTo>
                  <a:pt x="12142543" y="3817043"/>
                </a:lnTo>
                <a:cubicBezTo>
                  <a:pt x="12125745" y="3820143"/>
                  <a:pt x="12025667" y="3846712"/>
                  <a:pt x="12021777" y="3848082"/>
                </a:cubicBezTo>
                <a:cubicBezTo>
                  <a:pt x="11906317" y="3844901"/>
                  <a:pt x="11854997" y="3842577"/>
                  <a:pt x="11700796" y="3819843"/>
                </a:cubicBezTo>
                <a:cubicBezTo>
                  <a:pt x="11673605" y="3818975"/>
                  <a:pt x="11660205" y="3873591"/>
                  <a:pt x="11596222" y="3858834"/>
                </a:cubicBezTo>
                <a:cubicBezTo>
                  <a:pt x="11546261" y="3912796"/>
                  <a:pt x="11448213" y="3883822"/>
                  <a:pt x="11416000" y="3915854"/>
                </a:cubicBezTo>
                <a:cubicBezTo>
                  <a:pt x="11363791" y="3944368"/>
                  <a:pt x="11261302" y="3994357"/>
                  <a:pt x="11214181" y="4004215"/>
                </a:cubicBezTo>
                <a:cubicBezTo>
                  <a:pt x="11180556" y="4016505"/>
                  <a:pt x="11133434" y="4019939"/>
                  <a:pt x="11082297" y="4010564"/>
                </a:cubicBezTo>
                <a:cubicBezTo>
                  <a:pt x="11002153" y="4004415"/>
                  <a:pt x="10906391" y="3998574"/>
                  <a:pt x="10833086" y="3997707"/>
                </a:cubicBezTo>
                <a:cubicBezTo>
                  <a:pt x="10741018" y="4017483"/>
                  <a:pt x="10710367" y="4028063"/>
                  <a:pt x="10639436" y="4022417"/>
                </a:cubicBezTo>
                <a:cubicBezTo>
                  <a:pt x="10607553" y="4011982"/>
                  <a:pt x="10546386" y="4040450"/>
                  <a:pt x="10480215" y="4006823"/>
                </a:cubicBezTo>
                <a:cubicBezTo>
                  <a:pt x="10416483" y="4013182"/>
                  <a:pt x="10257826" y="4053751"/>
                  <a:pt x="10217282" y="4020809"/>
                </a:cubicBezTo>
                <a:lnTo>
                  <a:pt x="10015940" y="4082184"/>
                </a:lnTo>
                <a:cubicBezTo>
                  <a:pt x="9933191" y="4122984"/>
                  <a:pt x="9847676" y="4127197"/>
                  <a:pt x="9800299" y="4146342"/>
                </a:cubicBezTo>
                <a:cubicBezTo>
                  <a:pt x="9758990" y="4153221"/>
                  <a:pt x="9764546" y="4171775"/>
                  <a:pt x="9707822" y="4189102"/>
                </a:cubicBezTo>
                <a:cubicBezTo>
                  <a:pt x="9678353" y="4185801"/>
                  <a:pt x="9564542" y="4245966"/>
                  <a:pt x="9543973" y="4245802"/>
                </a:cubicBezTo>
                <a:cubicBezTo>
                  <a:pt x="9545360" y="4250342"/>
                  <a:pt x="9534159" y="4254694"/>
                  <a:pt x="9528747" y="4251724"/>
                </a:cubicBezTo>
                <a:cubicBezTo>
                  <a:pt x="9434894" y="4251802"/>
                  <a:pt x="9498284" y="4284960"/>
                  <a:pt x="9436976" y="4269351"/>
                </a:cubicBezTo>
                <a:cubicBezTo>
                  <a:pt x="9399663" y="4270596"/>
                  <a:pt x="9416325" y="4322777"/>
                  <a:pt x="9371827" y="4303912"/>
                </a:cubicBezTo>
                <a:cubicBezTo>
                  <a:pt x="9327687" y="4311262"/>
                  <a:pt x="9305420" y="4335156"/>
                  <a:pt x="9260304" y="4328021"/>
                </a:cubicBezTo>
                <a:cubicBezTo>
                  <a:pt x="9219002" y="4334987"/>
                  <a:pt x="9185743" y="4348803"/>
                  <a:pt x="9148799" y="4348506"/>
                </a:cubicBezTo>
                <a:cubicBezTo>
                  <a:pt x="9136597" y="4357118"/>
                  <a:pt x="9123990" y="4361794"/>
                  <a:pt x="9107898" y="4354282"/>
                </a:cubicBezTo>
                <a:lnTo>
                  <a:pt x="8990743" y="4382161"/>
                </a:lnTo>
                <a:cubicBezTo>
                  <a:pt x="8968860" y="4381971"/>
                  <a:pt x="8999497" y="4363038"/>
                  <a:pt x="8979819" y="4366419"/>
                </a:cubicBezTo>
                <a:cubicBezTo>
                  <a:pt x="8962591" y="4378296"/>
                  <a:pt x="8953360" y="4357425"/>
                  <a:pt x="8936044" y="4370992"/>
                </a:cubicBezTo>
                <a:cubicBezTo>
                  <a:pt x="8948906" y="4385206"/>
                  <a:pt x="8892470" y="4378724"/>
                  <a:pt x="8897707" y="4392673"/>
                </a:cubicBezTo>
                <a:cubicBezTo>
                  <a:pt x="8869997" y="4377889"/>
                  <a:pt x="8872713" y="4404124"/>
                  <a:pt x="8845635" y="4404300"/>
                </a:cubicBezTo>
                <a:cubicBezTo>
                  <a:pt x="8830642" y="4399853"/>
                  <a:pt x="8821827" y="4400686"/>
                  <a:pt x="8814562" y="4411434"/>
                </a:cubicBezTo>
                <a:cubicBezTo>
                  <a:pt x="8744563" y="4389043"/>
                  <a:pt x="8782115" y="4417916"/>
                  <a:pt x="8726349" y="4416668"/>
                </a:cubicBezTo>
                <a:cubicBezTo>
                  <a:pt x="8677009" y="4412982"/>
                  <a:pt x="8624546" y="4415808"/>
                  <a:pt x="8566678" y="4391711"/>
                </a:cubicBezTo>
                <a:cubicBezTo>
                  <a:pt x="8554349" y="4383843"/>
                  <a:pt x="8534130" y="4384835"/>
                  <a:pt x="8521516" y="4393927"/>
                </a:cubicBezTo>
                <a:cubicBezTo>
                  <a:pt x="8519345" y="4395492"/>
                  <a:pt x="8517487" y="4397242"/>
                  <a:pt x="8515998" y="4399124"/>
                </a:cubicBezTo>
                <a:cubicBezTo>
                  <a:pt x="8479683" y="4380905"/>
                  <a:pt x="8468515" y="4396924"/>
                  <a:pt x="8449547" y="4383170"/>
                </a:cubicBezTo>
                <a:cubicBezTo>
                  <a:pt x="8404832" y="4386248"/>
                  <a:pt x="8377617" y="4410394"/>
                  <a:pt x="8360285" y="4398502"/>
                </a:cubicBezTo>
                <a:cubicBezTo>
                  <a:pt x="8328125" y="4405233"/>
                  <a:pt x="8278328" y="4418008"/>
                  <a:pt x="8256584" y="4423564"/>
                </a:cubicBezTo>
                <a:cubicBezTo>
                  <a:pt x="8250756" y="4433012"/>
                  <a:pt x="8239831" y="4429911"/>
                  <a:pt x="8229821" y="4431840"/>
                </a:cubicBezTo>
                <a:cubicBezTo>
                  <a:pt x="8219737" y="4440670"/>
                  <a:pt x="8172939" y="4441316"/>
                  <a:pt x="8158476" y="4436904"/>
                </a:cubicBezTo>
                <a:lnTo>
                  <a:pt x="7993707" y="4447962"/>
                </a:lnTo>
                <a:lnTo>
                  <a:pt x="7990346" y="4454853"/>
                </a:lnTo>
                <a:lnTo>
                  <a:pt x="7976786" y="4456820"/>
                </a:lnTo>
                <a:lnTo>
                  <a:pt x="7973491" y="4458577"/>
                </a:lnTo>
                <a:cubicBezTo>
                  <a:pt x="7967206" y="4461962"/>
                  <a:pt x="7960915" y="4465118"/>
                  <a:pt x="7954281" y="4467421"/>
                </a:cubicBezTo>
                <a:cubicBezTo>
                  <a:pt x="7950081" y="4438248"/>
                  <a:pt x="7897165" y="4482226"/>
                  <a:pt x="7905540" y="4455628"/>
                </a:cubicBezTo>
                <a:cubicBezTo>
                  <a:pt x="7868363" y="4463225"/>
                  <a:pt x="7886086" y="4435916"/>
                  <a:pt x="7851932" y="4466353"/>
                </a:cubicBezTo>
                <a:cubicBezTo>
                  <a:pt x="7784648" y="4458796"/>
                  <a:pt x="7699743" y="4489674"/>
                  <a:pt x="7639078" y="4467635"/>
                </a:cubicBezTo>
                <a:cubicBezTo>
                  <a:pt x="7650854" y="4478956"/>
                  <a:pt x="7631952" y="4494897"/>
                  <a:pt x="7612359" y="4492789"/>
                </a:cubicBezTo>
                <a:cubicBezTo>
                  <a:pt x="7656290" y="4537791"/>
                  <a:pt x="7524989" y="4464434"/>
                  <a:pt x="7527328" y="4502199"/>
                </a:cubicBezTo>
                <a:cubicBezTo>
                  <a:pt x="7510981" y="4470759"/>
                  <a:pt x="7410641" y="4435979"/>
                  <a:pt x="7388717" y="4470799"/>
                </a:cubicBezTo>
                <a:cubicBezTo>
                  <a:pt x="7332647" y="4477979"/>
                  <a:pt x="7282236" y="4461411"/>
                  <a:pt x="7231898" y="4486028"/>
                </a:cubicBezTo>
                <a:cubicBezTo>
                  <a:pt x="7228085" y="4482236"/>
                  <a:pt x="7223511" y="4479415"/>
                  <a:pt x="7218425" y="4477288"/>
                </a:cubicBezTo>
                <a:lnTo>
                  <a:pt x="7202795" y="4472972"/>
                </a:lnTo>
                <a:lnTo>
                  <a:pt x="7200744" y="4474099"/>
                </a:lnTo>
                <a:cubicBezTo>
                  <a:pt x="7191691" y="4476518"/>
                  <a:pt x="7186143" y="4475925"/>
                  <a:pt x="7182163" y="4474005"/>
                </a:cubicBezTo>
                <a:lnTo>
                  <a:pt x="7178368" y="4470673"/>
                </a:lnTo>
                <a:lnTo>
                  <a:pt x="7165705" y="4469569"/>
                </a:lnTo>
                <a:lnTo>
                  <a:pt x="7140991" y="4464599"/>
                </a:lnTo>
                <a:lnTo>
                  <a:pt x="7136152" y="4466292"/>
                </a:lnTo>
                <a:lnTo>
                  <a:pt x="7098544" y="4462879"/>
                </a:lnTo>
                <a:lnTo>
                  <a:pt x="7097922" y="4464077"/>
                </a:lnTo>
                <a:cubicBezTo>
                  <a:pt x="7095675" y="4466685"/>
                  <a:pt x="7092399" y="4468463"/>
                  <a:pt x="7086877" y="4468554"/>
                </a:cubicBezTo>
                <a:cubicBezTo>
                  <a:pt x="7093857" y="4486654"/>
                  <a:pt x="7082892" y="4475600"/>
                  <a:pt x="7065999" y="4474270"/>
                </a:cubicBezTo>
                <a:cubicBezTo>
                  <a:pt x="7073068" y="4502084"/>
                  <a:pt x="7025982" y="4487289"/>
                  <a:pt x="7016598" y="4502855"/>
                </a:cubicBezTo>
                <a:cubicBezTo>
                  <a:pt x="7004027" y="4501251"/>
                  <a:pt x="6990862" y="4500062"/>
                  <a:pt x="6977375" y="4499434"/>
                </a:cubicBezTo>
                <a:lnTo>
                  <a:pt x="6969409" y="4499424"/>
                </a:lnTo>
                <a:cubicBezTo>
                  <a:pt x="6969345" y="4499517"/>
                  <a:pt x="6969282" y="4499611"/>
                  <a:pt x="6969218" y="4499704"/>
                </a:cubicBezTo>
                <a:cubicBezTo>
                  <a:pt x="6967423" y="4500299"/>
                  <a:pt x="6964778" y="4500520"/>
                  <a:pt x="6960755" y="4500249"/>
                </a:cubicBezTo>
                <a:lnTo>
                  <a:pt x="6954882" y="4499405"/>
                </a:lnTo>
                <a:lnTo>
                  <a:pt x="6939428" y="4499385"/>
                </a:lnTo>
                <a:lnTo>
                  <a:pt x="6933902" y="4501239"/>
                </a:lnTo>
                <a:cubicBezTo>
                  <a:pt x="6915500" y="4513191"/>
                  <a:pt x="6929567" y="4549821"/>
                  <a:pt x="6891244" y="4536371"/>
                </a:cubicBezTo>
                <a:cubicBezTo>
                  <a:pt x="6852551" y="4546708"/>
                  <a:pt x="6836714" y="4571735"/>
                  <a:pt x="6794496" y="4567924"/>
                </a:cubicBezTo>
                <a:lnTo>
                  <a:pt x="6574528" y="4641155"/>
                </a:lnTo>
                <a:lnTo>
                  <a:pt x="6573036" y="4641049"/>
                </a:lnTo>
                <a:lnTo>
                  <a:pt x="6571920" y="4644739"/>
                </a:lnTo>
                <a:lnTo>
                  <a:pt x="6552021" y="4650379"/>
                </a:lnTo>
                <a:lnTo>
                  <a:pt x="6545925" y="4650675"/>
                </a:lnTo>
                <a:cubicBezTo>
                  <a:pt x="6541867" y="4651170"/>
                  <a:pt x="6539355" y="4651872"/>
                  <a:pt x="6537822" y="4652769"/>
                </a:cubicBezTo>
                <a:cubicBezTo>
                  <a:pt x="6537796" y="4652868"/>
                  <a:pt x="6537769" y="4652968"/>
                  <a:pt x="6537743" y="4653068"/>
                </a:cubicBezTo>
                <a:lnTo>
                  <a:pt x="6490057" y="4658624"/>
                </a:lnTo>
                <a:cubicBezTo>
                  <a:pt x="6466205" y="4668772"/>
                  <a:pt x="6404692" y="4705547"/>
                  <a:pt x="6386800" y="4715431"/>
                </a:cubicBezTo>
                <a:lnTo>
                  <a:pt x="6382703" y="4717930"/>
                </a:lnTo>
                <a:lnTo>
                  <a:pt x="6356495" y="4717843"/>
                </a:lnTo>
                <a:lnTo>
                  <a:pt x="6343628" y="4719161"/>
                </a:lnTo>
                <a:lnTo>
                  <a:pt x="6338605" y="4716723"/>
                </a:lnTo>
                <a:cubicBezTo>
                  <a:pt x="6333948" y="4715651"/>
                  <a:pt x="6328272" y="4716126"/>
                  <a:pt x="6320318" y="4720095"/>
                </a:cubicBezTo>
                <a:lnTo>
                  <a:pt x="6318742" y="4721541"/>
                </a:lnTo>
                <a:lnTo>
                  <a:pt x="6301708" y="4720380"/>
                </a:lnTo>
                <a:cubicBezTo>
                  <a:pt x="6295887" y="4719320"/>
                  <a:pt x="6290299" y="4717508"/>
                  <a:pt x="6285082" y="4714639"/>
                </a:cubicBezTo>
                <a:cubicBezTo>
                  <a:pt x="6232894" y="4720313"/>
                  <a:pt x="6091065" y="4711868"/>
                  <a:pt x="6028335" y="4722621"/>
                </a:cubicBezTo>
                <a:cubicBezTo>
                  <a:pt x="6045295" y="4757847"/>
                  <a:pt x="5848075" y="4744853"/>
                  <a:pt x="5908701" y="4779160"/>
                </a:cubicBezTo>
                <a:cubicBezTo>
                  <a:pt x="5888634" y="4780820"/>
                  <a:pt x="5844448" y="4799397"/>
                  <a:pt x="5860414" y="4807892"/>
                </a:cubicBezTo>
                <a:cubicBezTo>
                  <a:pt x="5792262" y="4798387"/>
                  <a:pt x="5752646" y="4843367"/>
                  <a:pt x="5683612" y="4848770"/>
                </a:cubicBezTo>
                <a:cubicBezTo>
                  <a:pt x="5661875" y="4883880"/>
                  <a:pt x="5668687" y="4854788"/>
                  <a:pt x="5635111" y="4868888"/>
                </a:cubicBezTo>
                <a:cubicBezTo>
                  <a:pt x="5633012" y="4842212"/>
                  <a:pt x="5598104" y="4893602"/>
                  <a:pt x="5582652" y="4866836"/>
                </a:cubicBezTo>
                <a:cubicBezTo>
                  <a:pt x="5577032" y="4870250"/>
                  <a:pt x="5572074" y="4874402"/>
                  <a:pt x="5567213" y="4878769"/>
                </a:cubicBezTo>
                <a:lnTo>
                  <a:pt x="5564659" y="4881042"/>
                </a:lnTo>
                <a:lnTo>
                  <a:pt x="5552102" y="4885426"/>
                </a:lnTo>
                <a:cubicBezTo>
                  <a:pt x="5551892" y="4887804"/>
                  <a:pt x="5551684" y="4890182"/>
                  <a:pt x="5551475" y="4892560"/>
                </a:cubicBezTo>
                <a:lnTo>
                  <a:pt x="5534664" y="4903385"/>
                </a:lnTo>
                <a:cubicBezTo>
                  <a:pt x="5527918" y="4906528"/>
                  <a:pt x="5520130" y="4908842"/>
                  <a:pt x="5510737" y="4909807"/>
                </a:cubicBezTo>
                <a:cubicBezTo>
                  <a:pt x="5474863" y="4902736"/>
                  <a:pt x="5438770" y="4943879"/>
                  <a:pt x="5393901" y="4933709"/>
                </a:cubicBezTo>
                <a:cubicBezTo>
                  <a:pt x="5377982" y="4932239"/>
                  <a:pt x="5332258" y="4941569"/>
                  <a:pt x="5325782" y="4951789"/>
                </a:cubicBezTo>
                <a:cubicBezTo>
                  <a:pt x="5316695" y="4955476"/>
                  <a:pt x="5304762" y="4954583"/>
                  <a:pt x="5302703" y="4964590"/>
                </a:cubicBezTo>
                <a:cubicBezTo>
                  <a:pt x="5298243" y="4977015"/>
                  <a:pt x="5260488" y="4966382"/>
                  <a:pt x="5268591" y="4978479"/>
                </a:cubicBezTo>
                <a:cubicBezTo>
                  <a:pt x="5241891" y="4971355"/>
                  <a:pt x="5229004" y="4998058"/>
                  <a:pt x="5210559" y="5007585"/>
                </a:cubicBezTo>
                <a:cubicBezTo>
                  <a:pt x="5199737" y="5003583"/>
                  <a:pt x="5189986" y="5008553"/>
                  <a:pt x="5177597" y="5015926"/>
                </a:cubicBezTo>
                <a:lnTo>
                  <a:pt x="5160569" y="5025681"/>
                </a:lnTo>
                <a:lnTo>
                  <a:pt x="5152748" y="5026569"/>
                </a:lnTo>
                <a:cubicBezTo>
                  <a:pt x="5143464" y="5028511"/>
                  <a:pt x="5135128" y="5030936"/>
                  <a:pt x="5127678" y="5032947"/>
                </a:cubicBezTo>
                <a:lnTo>
                  <a:pt x="5113147" y="5035818"/>
                </a:lnTo>
                <a:lnTo>
                  <a:pt x="5107301" y="5036672"/>
                </a:lnTo>
                <a:lnTo>
                  <a:pt x="5093215" y="5032880"/>
                </a:lnTo>
                <a:lnTo>
                  <a:pt x="5077058" y="5038681"/>
                </a:lnTo>
                <a:lnTo>
                  <a:pt x="5057349" y="5036015"/>
                </a:lnTo>
                <a:cubicBezTo>
                  <a:pt x="5056617" y="5038069"/>
                  <a:pt x="5055470" y="5040071"/>
                  <a:pt x="5053945" y="5041952"/>
                </a:cubicBezTo>
                <a:lnTo>
                  <a:pt x="5040021" y="5050052"/>
                </a:lnTo>
                <a:lnTo>
                  <a:pt x="5025913" y="5046535"/>
                </a:lnTo>
                <a:cubicBezTo>
                  <a:pt x="5027395" y="5056685"/>
                  <a:pt x="5010775" y="5048329"/>
                  <a:pt x="4998218" y="5048065"/>
                </a:cubicBezTo>
                <a:lnTo>
                  <a:pt x="4991008" y="5050439"/>
                </a:lnTo>
                <a:lnTo>
                  <a:pt x="4963503" y="5047575"/>
                </a:lnTo>
                <a:cubicBezTo>
                  <a:pt x="4948687" y="5047149"/>
                  <a:pt x="4934614" y="5047760"/>
                  <a:pt x="4921053" y="5048925"/>
                </a:cubicBezTo>
                <a:lnTo>
                  <a:pt x="4873420" y="5054929"/>
                </a:lnTo>
                <a:lnTo>
                  <a:pt x="4858825" y="5051329"/>
                </a:lnTo>
                <a:cubicBezTo>
                  <a:pt x="4827045" y="5050467"/>
                  <a:pt x="4791907" y="5064719"/>
                  <a:pt x="4769340" y="5053090"/>
                </a:cubicBezTo>
                <a:cubicBezTo>
                  <a:pt x="4760167" y="5051720"/>
                  <a:pt x="4751866" y="5052034"/>
                  <a:pt x="4744152" y="5053391"/>
                </a:cubicBezTo>
                <a:lnTo>
                  <a:pt x="4723556" y="5059633"/>
                </a:lnTo>
                <a:lnTo>
                  <a:pt x="4719699" y="5066298"/>
                </a:lnTo>
                <a:lnTo>
                  <a:pt x="4706016" y="5067422"/>
                </a:lnTo>
                <a:lnTo>
                  <a:pt x="4702593" y="5068973"/>
                </a:lnTo>
                <a:cubicBezTo>
                  <a:pt x="4696073" y="5071961"/>
                  <a:pt x="4689557" y="5074718"/>
                  <a:pt x="4682766" y="5076609"/>
                </a:cubicBezTo>
                <a:cubicBezTo>
                  <a:pt x="4680705" y="5047264"/>
                  <a:pt x="4624654" y="5087854"/>
                  <a:pt x="4634960" y="5061852"/>
                </a:cubicBezTo>
                <a:cubicBezTo>
                  <a:pt x="4597279" y="5067136"/>
                  <a:pt x="4616973" y="5041002"/>
                  <a:pt x="4580645" y="5069246"/>
                </a:cubicBezTo>
                <a:cubicBezTo>
                  <a:pt x="4514010" y="5057571"/>
                  <a:pt x="4426975" y="5083132"/>
                  <a:pt x="4368005" y="5057426"/>
                </a:cubicBezTo>
                <a:cubicBezTo>
                  <a:pt x="4378938" y="5069437"/>
                  <a:pt x="4358901" y="5084168"/>
                  <a:pt x="4339489" y="5080858"/>
                </a:cubicBezTo>
                <a:cubicBezTo>
                  <a:pt x="4380071" y="5128427"/>
                  <a:pt x="4254318" y="5047215"/>
                  <a:pt x="4253895" y="5085008"/>
                </a:cubicBezTo>
                <a:cubicBezTo>
                  <a:pt x="4188524" y="5078393"/>
                  <a:pt x="4183794" y="5065254"/>
                  <a:pt x="4130140" y="5057070"/>
                </a:cubicBezTo>
                <a:lnTo>
                  <a:pt x="3911296" y="5035663"/>
                </a:lnTo>
                <a:lnTo>
                  <a:pt x="3895182" y="5030229"/>
                </a:lnTo>
                <a:lnTo>
                  <a:pt x="3870866" y="5023753"/>
                </a:lnTo>
                <a:lnTo>
                  <a:pt x="3865913" y="5025143"/>
                </a:lnTo>
                <a:lnTo>
                  <a:pt x="3828606" y="5019426"/>
                </a:lnTo>
                <a:lnTo>
                  <a:pt x="3827901" y="5020583"/>
                </a:lnTo>
                <a:cubicBezTo>
                  <a:pt x="3825465" y="5023044"/>
                  <a:pt x="3822064" y="5024614"/>
                  <a:pt x="3816543" y="5024366"/>
                </a:cubicBezTo>
                <a:cubicBezTo>
                  <a:pt x="3822191" y="5042839"/>
                  <a:pt x="3812047" y="5031144"/>
                  <a:pt x="3795278" y="5028779"/>
                </a:cubicBezTo>
                <a:cubicBezTo>
                  <a:pt x="3800305" y="5056944"/>
                  <a:pt x="3754370" y="5039296"/>
                  <a:pt x="3743858" y="5054237"/>
                </a:cubicBezTo>
                <a:cubicBezTo>
                  <a:pt x="3731426" y="5051864"/>
                  <a:pt x="3718365" y="5049870"/>
                  <a:pt x="3704945" y="5048413"/>
                </a:cubicBezTo>
                <a:lnTo>
                  <a:pt x="3696992" y="5047914"/>
                </a:lnTo>
                <a:lnTo>
                  <a:pt x="3696780" y="5048181"/>
                </a:lnTo>
                <a:cubicBezTo>
                  <a:pt x="3694942" y="5048663"/>
                  <a:pt x="3692286" y="5048721"/>
                  <a:pt x="3688290" y="5048204"/>
                </a:cubicBezTo>
                <a:lnTo>
                  <a:pt x="3682486" y="5047000"/>
                </a:lnTo>
                <a:lnTo>
                  <a:pt x="3667056" y="5046030"/>
                </a:lnTo>
                <a:lnTo>
                  <a:pt x="3661403" y="5047537"/>
                </a:lnTo>
                <a:lnTo>
                  <a:pt x="3658673" y="5050790"/>
                </a:lnTo>
                <a:lnTo>
                  <a:pt x="3657333" y="5050325"/>
                </a:lnTo>
                <a:cubicBezTo>
                  <a:pt x="3647943" y="5043807"/>
                  <a:pt x="3646760" y="5035120"/>
                  <a:pt x="3626778" y="5057882"/>
                </a:cubicBezTo>
                <a:cubicBezTo>
                  <a:pt x="3604242" y="5046906"/>
                  <a:pt x="3595632" y="5060978"/>
                  <a:pt x="3560067" y="5064266"/>
                </a:cubicBezTo>
                <a:cubicBezTo>
                  <a:pt x="3548093" y="5054413"/>
                  <a:pt x="3535744" y="5057071"/>
                  <a:pt x="3522641" y="5063654"/>
                </a:cubicBezTo>
                <a:cubicBezTo>
                  <a:pt x="3490386" y="5057687"/>
                  <a:pt x="3457385" y="5066150"/>
                  <a:pt x="3419275" y="5066646"/>
                </a:cubicBezTo>
                <a:cubicBezTo>
                  <a:pt x="3381791" y="5052708"/>
                  <a:pt x="3355578" y="5072759"/>
                  <a:pt x="3314869" y="5073197"/>
                </a:cubicBezTo>
                <a:cubicBezTo>
                  <a:pt x="3285434" y="5051000"/>
                  <a:pt x="3281681" y="5089430"/>
                  <a:pt x="3259088" y="5096363"/>
                </a:cubicBezTo>
                <a:lnTo>
                  <a:pt x="3253104" y="5096785"/>
                </a:lnTo>
                <a:lnTo>
                  <a:pt x="3238751" y="5092996"/>
                </a:lnTo>
                <a:lnTo>
                  <a:pt x="3233681" y="5090758"/>
                </a:lnTo>
                <a:cubicBezTo>
                  <a:pt x="3230065" y="5089519"/>
                  <a:pt x="3227507" y="5089085"/>
                  <a:pt x="3225562" y="5089215"/>
                </a:cubicBezTo>
                <a:lnTo>
                  <a:pt x="3225260" y="5089437"/>
                </a:lnTo>
                <a:lnTo>
                  <a:pt x="3217859" y="5087484"/>
                </a:lnTo>
                <a:cubicBezTo>
                  <a:pt x="3205614" y="5083594"/>
                  <a:pt x="3193926" y="5079248"/>
                  <a:pt x="3182980" y="5074650"/>
                </a:cubicBezTo>
                <a:lnTo>
                  <a:pt x="3055081" y="5080424"/>
                </a:lnTo>
                <a:lnTo>
                  <a:pt x="3049807" y="5080860"/>
                </a:lnTo>
                <a:lnTo>
                  <a:pt x="3029122" y="5070085"/>
                </a:lnTo>
                <a:lnTo>
                  <a:pt x="3017862" y="5065942"/>
                </a:lnTo>
                <a:lnTo>
                  <a:pt x="3015868" y="5061832"/>
                </a:lnTo>
                <a:cubicBezTo>
                  <a:pt x="3013048" y="5059027"/>
                  <a:pt x="3008170" y="5057108"/>
                  <a:pt x="2998644" y="5057210"/>
                </a:cubicBezTo>
                <a:lnTo>
                  <a:pt x="2996219" y="5057788"/>
                </a:lnTo>
                <a:lnTo>
                  <a:pt x="2983676" y="5049852"/>
                </a:lnTo>
                <a:cubicBezTo>
                  <a:pt x="2979927" y="5046579"/>
                  <a:pt x="2905411" y="5003010"/>
                  <a:pt x="2903609" y="4998457"/>
                </a:cubicBezTo>
                <a:cubicBezTo>
                  <a:pt x="2845520" y="5009702"/>
                  <a:pt x="2814236" y="4981574"/>
                  <a:pt x="2758830" y="4974760"/>
                </a:cubicBezTo>
                <a:cubicBezTo>
                  <a:pt x="2685080" y="4958487"/>
                  <a:pt x="2604754" y="4958695"/>
                  <a:pt x="2532669" y="4940573"/>
                </a:cubicBezTo>
                <a:cubicBezTo>
                  <a:pt x="2486415" y="4904719"/>
                  <a:pt x="2448985" y="4929416"/>
                  <a:pt x="2389931" y="4905785"/>
                </a:cubicBezTo>
                <a:cubicBezTo>
                  <a:pt x="2344209" y="4926536"/>
                  <a:pt x="2373223" y="4904767"/>
                  <a:pt x="2335186" y="4902957"/>
                </a:cubicBezTo>
                <a:cubicBezTo>
                  <a:pt x="2315763" y="4899254"/>
                  <a:pt x="2284337" y="4886651"/>
                  <a:pt x="2273393" y="4883565"/>
                </a:cubicBezTo>
                <a:lnTo>
                  <a:pt x="2269523" y="4884442"/>
                </a:lnTo>
                <a:lnTo>
                  <a:pt x="2256015" y="4883014"/>
                </a:lnTo>
                <a:lnTo>
                  <a:pt x="2249731" y="4888778"/>
                </a:lnTo>
                <a:lnTo>
                  <a:pt x="2227629" y="4891047"/>
                </a:lnTo>
                <a:cubicBezTo>
                  <a:pt x="2219732" y="4890944"/>
                  <a:pt x="2211684" y="4889720"/>
                  <a:pt x="2203460" y="4886696"/>
                </a:cubicBezTo>
                <a:cubicBezTo>
                  <a:pt x="2180795" y="4866080"/>
                  <a:pt x="2118808" y="4886062"/>
                  <a:pt x="2091528" y="4859155"/>
                </a:cubicBezTo>
                <a:cubicBezTo>
                  <a:pt x="2080112" y="4851412"/>
                  <a:pt x="2036326" y="4840616"/>
                  <a:pt x="2022901" y="4846594"/>
                </a:cubicBezTo>
                <a:cubicBezTo>
                  <a:pt x="2012710" y="4845995"/>
                  <a:pt x="2003983" y="4840369"/>
                  <a:pt x="1994227" y="4847973"/>
                </a:cubicBezTo>
                <a:cubicBezTo>
                  <a:pt x="1980605" y="4856639"/>
                  <a:pt x="1959341" y="4832246"/>
                  <a:pt x="1955936" y="4845765"/>
                </a:cubicBezTo>
                <a:cubicBezTo>
                  <a:pt x="1913886" y="4839111"/>
                  <a:pt x="1778845" y="4813736"/>
                  <a:pt x="1741924" y="4808054"/>
                </a:cubicBezTo>
                <a:cubicBezTo>
                  <a:pt x="1739676" y="4809488"/>
                  <a:pt x="1737142" y="4810709"/>
                  <a:pt x="1734410" y="4811675"/>
                </a:cubicBezTo>
                <a:cubicBezTo>
                  <a:pt x="1718510" y="4817283"/>
                  <a:pt x="1699262" y="4813300"/>
                  <a:pt x="1691423" y="4802777"/>
                </a:cubicBezTo>
                <a:cubicBezTo>
                  <a:pt x="1648716" y="4765637"/>
                  <a:pt x="1598660" y="4755543"/>
                  <a:pt x="1554504" y="4739985"/>
                </a:cubicBezTo>
                <a:cubicBezTo>
                  <a:pt x="1503251" y="4725192"/>
                  <a:pt x="1524885" y="4761939"/>
                  <a:pt x="1470119" y="4723470"/>
                </a:cubicBezTo>
                <a:cubicBezTo>
                  <a:pt x="1458433" y="4731968"/>
                  <a:pt x="1449855" y="4730612"/>
                  <a:pt x="1437967" y="4722710"/>
                </a:cubicBezTo>
                <a:cubicBezTo>
                  <a:pt x="1408925" y="4723161"/>
                  <a:pt x="1320039" y="4732524"/>
                  <a:pt x="1295869" y="4726175"/>
                </a:cubicBezTo>
                <a:cubicBezTo>
                  <a:pt x="1276026" y="4724607"/>
                  <a:pt x="1313193" y="4690134"/>
                  <a:pt x="1292949" y="4684615"/>
                </a:cubicBezTo>
                <a:cubicBezTo>
                  <a:pt x="1267286" y="4680380"/>
                  <a:pt x="1278648" y="4679316"/>
                  <a:pt x="1244908" y="4706993"/>
                </a:cubicBezTo>
                <a:cubicBezTo>
                  <a:pt x="1222078" y="4693678"/>
                  <a:pt x="1210507" y="4706896"/>
                  <a:pt x="1171266" y="4706535"/>
                </a:cubicBezTo>
                <a:lnTo>
                  <a:pt x="1160868" y="4701936"/>
                </a:lnTo>
                <a:lnTo>
                  <a:pt x="1147599" y="4714833"/>
                </a:lnTo>
                <a:cubicBezTo>
                  <a:pt x="1140224" y="4719999"/>
                  <a:pt x="1131384" y="4723126"/>
                  <a:pt x="1119603" y="4721303"/>
                </a:cubicBezTo>
                <a:cubicBezTo>
                  <a:pt x="1049174" y="4686348"/>
                  <a:pt x="1115212" y="4744643"/>
                  <a:pt x="997851" y="4722336"/>
                </a:cubicBezTo>
                <a:cubicBezTo>
                  <a:pt x="992266" y="4717175"/>
                  <a:pt x="976529" y="4720167"/>
                  <a:pt x="976455" y="4726407"/>
                </a:cubicBezTo>
                <a:cubicBezTo>
                  <a:pt x="969353" y="4723719"/>
                  <a:pt x="954255" y="4710143"/>
                  <a:pt x="949939" y="4719699"/>
                </a:cubicBezTo>
                <a:cubicBezTo>
                  <a:pt x="930704" y="4718268"/>
                  <a:pt x="911959" y="4715133"/>
                  <a:pt x="894148" y="4710406"/>
                </a:cubicBezTo>
                <a:lnTo>
                  <a:pt x="857990" y="4696844"/>
                </a:lnTo>
                <a:lnTo>
                  <a:pt x="848649" y="4704021"/>
                </a:lnTo>
                <a:cubicBezTo>
                  <a:pt x="842387" y="4707513"/>
                  <a:pt x="835247" y="4709400"/>
                  <a:pt x="826436" y="4707421"/>
                </a:cubicBezTo>
                <a:cubicBezTo>
                  <a:pt x="776631" y="4677554"/>
                  <a:pt x="820307" y="4724698"/>
                  <a:pt x="733052" y="4701884"/>
                </a:cubicBezTo>
                <a:cubicBezTo>
                  <a:pt x="729390" y="4697724"/>
                  <a:pt x="716978" y="4643492"/>
                  <a:pt x="716185" y="4648168"/>
                </a:cubicBezTo>
                <a:cubicBezTo>
                  <a:pt x="691130" y="4640960"/>
                  <a:pt x="605233" y="4666922"/>
                  <a:pt x="582722" y="4658637"/>
                </a:cubicBezTo>
                <a:lnTo>
                  <a:pt x="581118" y="4654120"/>
                </a:lnTo>
                <a:cubicBezTo>
                  <a:pt x="575072" y="4653105"/>
                  <a:pt x="553843" y="4654128"/>
                  <a:pt x="546453" y="4652542"/>
                </a:cubicBezTo>
                <a:lnTo>
                  <a:pt x="536773" y="4644609"/>
                </a:lnTo>
                <a:lnTo>
                  <a:pt x="388896" y="4619173"/>
                </a:lnTo>
                <a:lnTo>
                  <a:pt x="366479" y="4618896"/>
                </a:lnTo>
                <a:cubicBezTo>
                  <a:pt x="356301" y="4616415"/>
                  <a:pt x="348096" y="4611062"/>
                  <a:pt x="342781" y="4601239"/>
                </a:cubicBezTo>
                <a:cubicBezTo>
                  <a:pt x="324354" y="4597871"/>
                  <a:pt x="274025" y="4600078"/>
                  <a:pt x="255925" y="4598685"/>
                </a:cubicBezTo>
                <a:lnTo>
                  <a:pt x="226919" y="4598460"/>
                </a:lnTo>
                <a:lnTo>
                  <a:pt x="213925" y="4597783"/>
                </a:lnTo>
                <a:lnTo>
                  <a:pt x="215196" y="4588576"/>
                </a:lnTo>
                <a:lnTo>
                  <a:pt x="180214" y="4583701"/>
                </a:lnTo>
                <a:cubicBezTo>
                  <a:pt x="158216" y="4574216"/>
                  <a:pt x="119654" y="4544682"/>
                  <a:pt x="83203" y="4531664"/>
                </a:cubicBezTo>
                <a:cubicBezTo>
                  <a:pt x="60690" y="4526056"/>
                  <a:pt x="40567" y="4525644"/>
                  <a:pt x="4106" y="4517202"/>
                </a:cubicBezTo>
                <a:lnTo>
                  <a:pt x="0" y="4516084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61E26F-426A-9E06-B9FE-9C8295AA9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037" y="887096"/>
            <a:ext cx="7842576" cy="2719133"/>
          </a:xfrm>
        </p:spPr>
        <p:txBody>
          <a:bodyPr anchor="ctr">
            <a:normAutofit/>
          </a:bodyPr>
          <a:lstStyle/>
          <a:p>
            <a:pPr algn="l"/>
            <a:r>
              <a:rPr lang="es-E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SUBVENCIONS DE PROGRAMES AMB CÀRREC AL 0,7 % DE L’IRPF</a:t>
            </a:r>
            <a:br>
              <a:rPr lang="es-E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s-E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7590FB-E34D-0070-E090-531BB9A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9160" y="5163670"/>
            <a:ext cx="7320504" cy="1087718"/>
          </a:xfrm>
        </p:spPr>
        <p:txBody>
          <a:bodyPr anchor="ctr">
            <a:noAutofit/>
          </a:bodyPr>
          <a:lstStyle/>
          <a:p>
            <a:pPr algn="r"/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SOLICITUT TELEMÀTICA</a:t>
            </a:r>
          </a:p>
          <a:p>
            <a:pPr algn="r"/>
            <a:r>
              <a:rPr lang="es-E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Convocatòria</a:t>
            </a:r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0956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FE7D35-1485-F4E6-5103-C2B0C99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vegada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</a:t>
            </a:r>
            <a:r>
              <a:rPr lang="en-US" sz="2500" dirty="0" err="1"/>
              <a:t>ada</a:t>
            </a:r>
            <a:r>
              <a:rPr lang="en-US" sz="2500" dirty="0"/>
              <a:t> </a:t>
            </a:r>
            <a:r>
              <a:rPr lang="en-US" sz="2500" dirty="0" err="1"/>
              <a:t>continuar</a:t>
            </a:r>
            <a:r>
              <a:rPr lang="en-US" sz="2500" dirty="0"/>
              <a:t> </a:t>
            </a:r>
            <a:r>
              <a:rPr lang="en-US" sz="2500" dirty="0" err="1"/>
              <a:t>amb</a:t>
            </a:r>
            <a:r>
              <a:rPr lang="en-US" sz="2500" dirty="0"/>
              <a:t> la SUBVENCIÓ SUGUS</a:t>
            </a: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Marcador de contenido 1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3FB3A7A-55FC-D642-E3EB-787374B57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68156"/>
            <a:ext cx="10515600" cy="3466276"/>
          </a:xfrm>
        </p:spPr>
      </p:pic>
    </p:spTree>
    <p:extLst>
      <p:ext uri="{BB962C8B-B14F-4D97-AF65-F5344CB8AC3E}">
        <p14:creationId xmlns:p14="http://schemas.microsoft.com/office/powerpoint/2010/main" val="144502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B1FCD1-B8D9-D473-9ACF-CF3803C1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s-ES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Important</a:t>
            </a:r>
            <a: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b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s-ES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Emplenar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TOTS </a:t>
            </a:r>
            <a:r>
              <a:rPr lang="es-E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els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camps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 </a:t>
            </a:r>
            <a:r>
              <a:rPr lang="es-E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Bé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SI/NO o si es </a:t>
            </a:r>
            <a:r>
              <a:rPr lang="es-E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referix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s-E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quantitat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indicar </a:t>
            </a:r>
            <a:r>
              <a:rPr lang="es-E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sempre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0/número)</a:t>
            </a:r>
            <a:b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Emplenar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bé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nombre de programes que </a:t>
            </a:r>
            <a:r>
              <a:rPr lang="es-E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volen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s-E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sol.licitar</a:t>
            </a: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-se.</a:t>
            </a:r>
          </a:p>
        </p:txBody>
      </p:sp>
      <p:pic>
        <p:nvPicPr>
          <p:cNvPr id="5" name="Marcador de contenido 4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7A60B2EF-72FD-8227-A77C-27288FC26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763788"/>
            <a:ext cx="9710845" cy="4674334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0BC2B593-B61F-9FBF-3D2A-87BB9D28B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0"/>
            <a:ext cx="12192000" cy="467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87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435897-9D8B-AFE7-00DB-F7FA87B2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 posar </a:t>
            </a:r>
            <a:r>
              <a:rPr lang="es-E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atenció</a:t>
            </a: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en </a:t>
            </a:r>
            <a:r>
              <a:rPr lang="es-E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assenyalar</a:t>
            </a: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correctamente </a:t>
            </a:r>
            <a:r>
              <a:rPr lang="es-E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els</a:t>
            </a: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eixos</a:t>
            </a: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dels</a:t>
            </a: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programes </a:t>
            </a:r>
            <a:r>
              <a:rPr lang="es-E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sol.licitats</a:t>
            </a: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sempre</a:t>
            </a: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amb</a:t>
            </a: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 SI/NO</a:t>
            </a:r>
          </a:p>
        </p:txBody>
      </p:sp>
      <p:pic>
        <p:nvPicPr>
          <p:cNvPr id="5" name="Marcador de contenido 4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4611255B-ED82-8B82-FAC2-ED2A3F8AE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6" y="1857394"/>
            <a:ext cx="8738881" cy="4259244"/>
          </a:xfrm>
        </p:spPr>
      </p:pic>
    </p:spTree>
    <p:extLst>
      <p:ext uri="{BB962C8B-B14F-4D97-AF65-F5344CB8AC3E}">
        <p14:creationId xmlns:p14="http://schemas.microsoft.com/office/powerpoint/2010/main" val="343228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E5DA87-6D59-4DDA-CCA8-B1731E9F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Una vegada 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emplenat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enviat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 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subvencions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sugus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b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pass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següent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serà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: 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Selecció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s-E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formularis</a:t>
            </a:r>
            <a:r>
              <a:rPr lang="es-E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continuar</a:t>
            </a:r>
            <a:b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Marcador de contenido 10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64B0490-4E64-AB83-1913-C36743221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01111"/>
            <a:ext cx="10515600" cy="4000366"/>
          </a:xfrm>
        </p:spPr>
      </p:pic>
    </p:spTree>
    <p:extLst>
      <p:ext uri="{BB962C8B-B14F-4D97-AF65-F5344CB8AC3E}">
        <p14:creationId xmlns:p14="http://schemas.microsoft.com/office/powerpoint/2010/main" val="420064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81F797-8BFA-194E-11CD-F603DB9E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Seleccionar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documents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que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s’adjuntaran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annexos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II i III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són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OBLIGATORIS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9505DA9E-2435-AE2F-7C73-B61595E2E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246"/>
            <a:ext cx="12192000" cy="37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0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E74F62-2BD4-B050-16E0-28476230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Continuar</a:t>
            </a:r>
          </a:p>
        </p:txBody>
      </p:sp>
      <p:pic>
        <p:nvPicPr>
          <p:cNvPr id="5" name="Marcador de contenido 4" descr="Interfaz de usuario gráfica, Texto, Aplicación, Tabla&#10;&#10;Descripción generada automáticamente">
            <a:extLst>
              <a:ext uri="{FF2B5EF4-FFF2-40B4-BE49-F238E27FC236}">
                <a16:creationId xmlns:a16="http://schemas.microsoft.com/office/drawing/2014/main" id="{00F2E375-04C9-CB21-457C-724C39FFA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1478137"/>
            <a:ext cx="9012303" cy="3014623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0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453823-D170-BB79-3A47-D60CEF8F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28" y="48301"/>
            <a:ext cx="9543405" cy="1188720"/>
          </a:xfrm>
        </p:spPr>
        <p:txBody>
          <a:bodyPr>
            <a:normAutofit/>
          </a:bodyPr>
          <a:lstStyle/>
          <a:p>
            <a:r>
              <a:rPr lang="es-E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Descarregar</a:t>
            </a:r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s-E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emplenar</a:t>
            </a:r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 adjuntar </a:t>
            </a:r>
            <a:r>
              <a:rPr lang="es-E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els</a:t>
            </a:r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anexos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Tabla&#10;&#10;Descripción generada automáticamente con confianza baja">
            <a:extLst>
              <a:ext uri="{FF2B5EF4-FFF2-40B4-BE49-F238E27FC236}">
                <a16:creationId xmlns:a16="http://schemas.microsoft.com/office/drawing/2014/main" id="{C0636FD0-C2D6-0E31-4934-F52E91923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" y="4164594"/>
            <a:ext cx="6497104" cy="1928295"/>
          </a:xfrm>
          <a:prstGeom prst="rect">
            <a:avLst/>
          </a:prstGeom>
        </p:spPr>
      </p:pic>
      <p:pic>
        <p:nvPicPr>
          <p:cNvPr id="4" name="Imagen 3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3655D23-0AD8-7674-14A2-4113D7EB7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" y="1433222"/>
            <a:ext cx="6680718" cy="2647298"/>
          </a:xfrm>
          <a:prstGeom prst="rect">
            <a:avLst/>
          </a:prstGeom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1EE62F43-3B50-11B7-5655-8F3616355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951722"/>
            <a:ext cx="11523305" cy="5225241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67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461551-1AC9-106D-87F3-C67BE3A06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509587"/>
            <a:ext cx="7649239" cy="74295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/>
              <a:t>Una </a:t>
            </a:r>
            <a:r>
              <a:rPr lang="en-US" sz="2800" dirty="0" err="1"/>
              <a:t>vegada</a:t>
            </a:r>
            <a:r>
              <a:rPr lang="en-US" sz="2800" dirty="0"/>
              <a:t> </a:t>
            </a:r>
            <a:r>
              <a:rPr lang="en-US" sz="2800" dirty="0" err="1"/>
              <a:t>adjuntats</a:t>
            </a:r>
            <a:r>
              <a:rPr lang="en-US" sz="2800" dirty="0"/>
              <a:t>-  </a:t>
            </a:r>
            <a:r>
              <a:rPr lang="en-US" sz="2800" dirty="0" err="1"/>
              <a:t>Polsar</a:t>
            </a:r>
            <a:r>
              <a:rPr lang="en-US" sz="2800" dirty="0"/>
              <a:t> la </a:t>
            </a:r>
            <a:r>
              <a:rPr lang="en-US" sz="2800" dirty="0" err="1"/>
              <a:t>tecla</a:t>
            </a:r>
            <a:r>
              <a:rPr lang="en-US" sz="2800" dirty="0"/>
              <a:t>  </a:t>
            </a:r>
            <a:r>
              <a:rPr lang="en-US" sz="2800" dirty="0" err="1"/>
              <a:t>continuar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B51E9F1F-4A9D-BA13-6EA7-BDF7E237A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291"/>
            <a:ext cx="12192000" cy="42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8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Marcador de contenido 4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4885EA1F-CD46-84B0-79D0-BD7AEA0C2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84" y="2206250"/>
            <a:ext cx="8517294" cy="3601939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050628B1-EC40-B66E-3C08-7659B32D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Registrar- Signar</a:t>
            </a:r>
          </a:p>
        </p:txBody>
      </p:sp>
    </p:spTree>
    <p:extLst>
      <p:ext uri="{BB962C8B-B14F-4D97-AF65-F5344CB8AC3E}">
        <p14:creationId xmlns:p14="http://schemas.microsoft.com/office/powerpoint/2010/main" val="3424050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9990-6952-6233-A59D-D55CE370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Guardar el </a:t>
            </a:r>
            <a:r>
              <a:rPr lang="es-ES" sz="3200" dirty="0" err="1"/>
              <a:t>justificant</a:t>
            </a:r>
            <a:r>
              <a:rPr lang="es-ES" sz="3200" dirty="0"/>
              <a:t> de la </a:t>
            </a:r>
            <a:r>
              <a:rPr lang="es-ES" sz="3200" dirty="0" err="1"/>
              <a:t>presentació</a:t>
            </a:r>
            <a:r>
              <a:rPr lang="es-ES" sz="3200" dirty="0"/>
              <a:t> de la </a:t>
            </a:r>
            <a:r>
              <a:rPr lang="es-ES" sz="3200" dirty="0" err="1"/>
              <a:t>sol.licitud</a:t>
            </a:r>
            <a:r>
              <a:rPr lang="es-ES" sz="3200" dirty="0"/>
              <a:t>.</a:t>
            </a:r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AD2C6A6-BFD4-DC98-ED0B-58A3FC370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0813"/>
            <a:ext cx="10515600" cy="4240961"/>
          </a:xfrm>
        </p:spPr>
      </p:pic>
    </p:spTree>
    <p:extLst>
      <p:ext uri="{BB962C8B-B14F-4D97-AF65-F5344CB8AC3E}">
        <p14:creationId xmlns:p14="http://schemas.microsoft.com/office/powerpoint/2010/main" val="3577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736952-2473-1D6E-48A1-6C164B2D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ca-E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primera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pantalla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apareix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dirty="0" err="1"/>
              <a:t>é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aquesta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donar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nova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tramitació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1397C13-6D29-83A4-82FF-710D9BE80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998687"/>
            <a:ext cx="10744200" cy="26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35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Marcador de contenido 4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4885EA1F-CD46-84B0-79D0-BD7AEA0C2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84" y="2206250"/>
            <a:ext cx="8517294" cy="3601939"/>
          </a:xfr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050628B1-EC40-B66E-3C08-7659B32D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Registrar- Signar</a:t>
            </a:r>
          </a:p>
        </p:txBody>
      </p:sp>
    </p:spTree>
    <p:extLst>
      <p:ext uri="{BB962C8B-B14F-4D97-AF65-F5344CB8AC3E}">
        <p14:creationId xmlns:p14="http://schemas.microsoft.com/office/powerpoint/2010/main" val="264504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97AD28-4BB9-958C-F3D3-540735AC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17" y="484789"/>
            <a:ext cx="10534650" cy="81740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 important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llegir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bé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tots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els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passos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per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tal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500" dirty="0" err="1"/>
              <a:t>realit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zar-los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correctament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dirty="0"/>
              <a:t>i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començar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Fixar-vos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dirty="0"/>
              <a:t>termini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per a fer la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sol.licitud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ara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està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l’any</a:t>
            </a: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anterior)</a:t>
            </a:r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DAB53D71-8B0B-C2EA-F371-F3E69E618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b="2025"/>
          <a:stretch/>
        </p:blipFill>
        <p:spPr>
          <a:xfrm>
            <a:off x="2096428" y="2354239"/>
            <a:ext cx="8028229" cy="386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5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E79BEA-90DB-CFD1-8709-F680ECAD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s-E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Següent</a:t>
            </a: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pantalla: cal entrar primer en </a:t>
            </a:r>
            <a:r>
              <a:rPr lang="es-E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Sol.licitud</a:t>
            </a:r>
            <a:r>
              <a:rPr lang="es-E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General de </a:t>
            </a:r>
            <a:r>
              <a:rPr lang="es-E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Subvenció</a:t>
            </a:r>
            <a:endParaRPr lang="es-E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Marcador de contenido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A9A5870-AC5E-12F2-2DBD-E3B258B22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320" r="-1437" b="-320"/>
          <a:stretch/>
        </p:blipFill>
        <p:spPr>
          <a:xfrm>
            <a:off x="759774" y="2589340"/>
            <a:ext cx="10671156" cy="3487104"/>
          </a:xfrm>
        </p:spPr>
      </p:pic>
    </p:spTree>
    <p:extLst>
      <p:ext uri="{BB962C8B-B14F-4D97-AF65-F5344CB8AC3E}">
        <p14:creationId xmlns:p14="http://schemas.microsoft.com/office/powerpoint/2010/main" val="82448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F7796E-9BEF-5445-B191-BE69AB8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es-E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Emplenar</a:t>
            </a:r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totes les dades de </a:t>
            </a:r>
            <a:r>
              <a:rPr lang="es-ES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l’entitat</a:t>
            </a:r>
            <a:endParaRPr lang="es-E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Marcador de contenido 1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0C3DE0AF-0BDE-C8B2-8013-38B88AF5E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42" y="1571094"/>
            <a:ext cx="6537173" cy="4605869"/>
          </a:xfrm>
        </p:spPr>
      </p:pic>
    </p:spTree>
    <p:extLst>
      <p:ext uri="{BB962C8B-B14F-4D97-AF65-F5344CB8AC3E}">
        <p14:creationId xmlns:p14="http://schemas.microsoft.com/office/powerpoint/2010/main" val="366898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8F090A-9333-64BD-B6EE-87A542E1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111" y="0"/>
            <a:ext cx="9916632" cy="1188720"/>
          </a:xfrm>
        </p:spPr>
        <p:txBody>
          <a:bodyPr>
            <a:normAutofit/>
          </a:bodyPr>
          <a:lstStyle/>
          <a:p>
            <a:r>
              <a:rPr lang="es-ES" sz="1600" dirty="0">
                <a:latin typeface="Liberation Sans" panose="020B0604020202020204" pitchFamily="34" charset="0"/>
              </a:rPr>
              <a:t>Don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ar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directament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a recuperar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compte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si no es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nou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perceptor.</a:t>
            </a:r>
            <a:br>
              <a:rPr lang="es-ES" sz="1600" b="0" i="0" u="none" strike="noStrike" dirty="0">
                <a:latin typeface="Liberation Sans" panose="020B0604020202020204" pitchFamily="34" charset="0"/>
              </a:rPr>
            </a:br>
            <a:r>
              <a:rPr lang="es-ES" sz="1600" b="0" i="0" u="none" strike="noStrike" dirty="0">
                <a:latin typeface="Liberation Sans" panose="020B0604020202020204" pitchFamily="34" charset="0"/>
              </a:rPr>
              <a:t>Com a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novedat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aquest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any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si </a:t>
            </a:r>
            <a:r>
              <a:rPr lang="es-ES" sz="1600" dirty="0">
                <a:latin typeface="Liberation Sans" panose="020B0604020202020204" pitchFamily="34" charset="0"/>
              </a:rPr>
              <a:t>el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compte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bancari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pertany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a una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entidat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 que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és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nova perceptora o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s’ha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modificat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la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d’altres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convocatòries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, hi ha un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enllaç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PROPER per a poder donar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d’alta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/modificar </a:t>
            </a:r>
            <a:r>
              <a:rPr lang="es-ES" sz="1600" dirty="0">
                <a:latin typeface="Liberation Sans" panose="020B0604020202020204" pitchFamily="34" charset="0"/>
              </a:rPr>
              <a:t>el </a:t>
            </a:r>
            <a:r>
              <a:rPr lang="es-ES" sz="1600" dirty="0" err="1">
                <a:latin typeface="Liberation Sans" panose="020B0604020202020204" pitchFamily="34" charset="0"/>
              </a:rPr>
              <a:t>compte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 </a:t>
            </a:r>
            <a:r>
              <a:rPr lang="es-ES" sz="1600" b="0" i="0" u="none" strike="noStrike" dirty="0" err="1">
                <a:latin typeface="Liberation Sans" panose="020B0604020202020204" pitchFamily="34" charset="0"/>
              </a:rPr>
              <a:t>bancari</a:t>
            </a:r>
            <a:r>
              <a:rPr lang="es-ES" sz="1600" b="0" i="0" u="none" strike="noStrike" dirty="0">
                <a:latin typeface="Liberation Sans" panose="020B0604020202020204" pitchFamily="34" charset="0"/>
              </a:rPr>
              <a:t>.</a:t>
            </a:r>
          </a:p>
        </p:txBody>
      </p:sp>
      <p:pic>
        <p:nvPicPr>
          <p:cNvPr id="11" name="Marcador de contenido 10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DF30C1BF-71F4-B0E7-E940-4379F03D9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11" y="1165682"/>
            <a:ext cx="6997118" cy="5011281"/>
          </a:xfrm>
        </p:spPr>
      </p:pic>
    </p:spTree>
    <p:extLst>
      <p:ext uri="{BB962C8B-B14F-4D97-AF65-F5344CB8AC3E}">
        <p14:creationId xmlns:p14="http://schemas.microsoft.com/office/powerpoint/2010/main" val="206019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6231765-3610-7198-7C24-CA3700A8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Al entrar al </a:t>
            </a:r>
            <a:r>
              <a:rPr lang="es-ES" sz="3200" dirty="0" err="1"/>
              <a:t>enllaç</a:t>
            </a:r>
            <a:r>
              <a:rPr lang="es-ES" sz="3200" dirty="0"/>
              <a:t> </a:t>
            </a:r>
            <a:r>
              <a:rPr lang="es-ES" sz="3200" dirty="0" err="1"/>
              <a:t>ix</a:t>
            </a:r>
            <a:r>
              <a:rPr lang="es-ES" sz="3200" dirty="0"/>
              <a:t> </a:t>
            </a:r>
            <a:r>
              <a:rPr lang="es-ES" sz="3200" dirty="0" err="1"/>
              <a:t>aquesta</a:t>
            </a:r>
            <a:r>
              <a:rPr lang="es-ES" sz="3200" dirty="0"/>
              <a:t> pantalla. Iniciar </a:t>
            </a:r>
            <a:r>
              <a:rPr lang="es-ES" sz="3200" dirty="0" err="1"/>
              <a:t>sol.licitud</a:t>
            </a:r>
            <a:endParaRPr lang="es-ES" sz="3200" dirty="0"/>
          </a:p>
        </p:txBody>
      </p:sp>
      <p:pic>
        <p:nvPicPr>
          <p:cNvPr id="7" name="Marcador de contenido 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A6EA119F-7FF0-7065-5FC8-5B61FEE08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41" y="1825625"/>
            <a:ext cx="8228717" cy="4351338"/>
          </a:xfrm>
        </p:spPr>
      </p:pic>
    </p:spTree>
    <p:extLst>
      <p:ext uri="{BB962C8B-B14F-4D97-AF65-F5344CB8AC3E}">
        <p14:creationId xmlns:p14="http://schemas.microsoft.com/office/powerpoint/2010/main" val="161187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DC719-D94E-BAB3-56E2-536C6DDE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 err="1"/>
              <a:t>Accedir</a:t>
            </a:r>
            <a:r>
              <a:rPr lang="es-ES" sz="2800" dirty="0"/>
              <a:t> </a:t>
            </a:r>
            <a:r>
              <a:rPr lang="es-ES" sz="2800" dirty="0" err="1"/>
              <a:t>amb</a:t>
            </a:r>
            <a:r>
              <a:rPr lang="es-ES" sz="2800" dirty="0"/>
              <a:t> </a:t>
            </a:r>
            <a:r>
              <a:rPr lang="es-ES" sz="2800" dirty="0" err="1"/>
              <a:t>certificat</a:t>
            </a:r>
            <a:r>
              <a:rPr lang="es-ES" sz="2800" dirty="0"/>
              <a:t> digital.</a:t>
            </a:r>
            <a:br>
              <a:rPr lang="es-ES" sz="2800" dirty="0"/>
            </a:br>
            <a:r>
              <a:rPr lang="es-ES" sz="2800" dirty="0" err="1"/>
              <a:t>Emplenar</a:t>
            </a:r>
            <a:r>
              <a:rPr lang="es-ES" sz="2800" dirty="0"/>
              <a:t> la </a:t>
            </a:r>
            <a:r>
              <a:rPr lang="es-ES" sz="2800" dirty="0" err="1"/>
              <a:t>sol.licitud</a:t>
            </a:r>
            <a:r>
              <a:rPr lang="es-ES" sz="2800" dirty="0"/>
              <a:t> i enviar.</a:t>
            </a:r>
          </a:p>
        </p:txBody>
      </p:sp>
      <p:pic>
        <p:nvPicPr>
          <p:cNvPr id="5" name="Marcador de contenido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DAA320BF-03F3-29D6-ED3E-D5C6B53DD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46" y="1494766"/>
            <a:ext cx="8076389" cy="2410722"/>
          </a:xfrm>
        </p:spPr>
      </p:pic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E25ED0-8E4C-D022-988D-6EB4044B7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4" y="3429000"/>
            <a:ext cx="5850294" cy="32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7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95117F-041A-0EF8-5769-D7636DB2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Una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vegada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emplenada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sol.licitud</a:t>
            </a:r>
            <a:r>
              <a:rPr lang="en-US" sz="2400" dirty="0"/>
              <a:t>, </a:t>
            </a:r>
            <a:r>
              <a:rPr lang="en-US" sz="2400" dirty="0" err="1"/>
              <a:t>cal</a:t>
            </a:r>
            <a:r>
              <a:rPr lang="en-US" sz="2400" dirty="0"/>
              <a:t> </a:t>
            </a:r>
            <a:r>
              <a:rPr lang="en-US" sz="2400" dirty="0" err="1"/>
              <a:t>signar</a:t>
            </a:r>
            <a:r>
              <a:rPr lang="en-US" sz="2400" dirty="0"/>
              <a:t>-la </a:t>
            </a:r>
            <a:r>
              <a:rPr lang="en-US" sz="2400" dirty="0" err="1"/>
              <a:t>desde</a:t>
            </a:r>
            <a:r>
              <a:rPr lang="en-US" sz="2400" dirty="0"/>
              <a:t>  la </a:t>
            </a:r>
            <a:r>
              <a:rPr lang="en-US" sz="2400" dirty="0" err="1"/>
              <a:t>icona</a:t>
            </a:r>
            <a:r>
              <a:rPr lang="en-US" sz="2400" dirty="0"/>
              <a:t> </a:t>
            </a:r>
            <a:r>
              <a:rPr lang="en-US" sz="2400" dirty="0" err="1"/>
              <a:t>roja</a:t>
            </a:r>
            <a:r>
              <a:rPr lang="en-US" sz="2400" dirty="0"/>
              <a:t> de la </a:t>
            </a:r>
            <a:r>
              <a:rPr lang="en-US" sz="2400" dirty="0" err="1"/>
              <a:t>ploma</a:t>
            </a:r>
            <a:r>
              <a:rPr lang="en-US" sz="2400" dirty="0"/>
              <a:t>.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6AC3C386-8078-13EC-4C91-123D459FD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730082"/>
            <a:ext cx="10744200" cy="319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16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306</Words>
  <Application>Microsoft Office PowerPoint</Application>
  <PresentationFormat>Panorámica</PresentationFormat>
  <Paragraphs>22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Liberation Sans</vt:lpstr>
      <vt:lpstr>Tema de Office</vt:lpstr>
      <vt:lpstr>SUBVENCIONS DE PROGRAMES AMB CÀRREC AL 0,7 % DE L’IRPF </vt:lpstr>
      <vt:lpstr>La primera pantalla que apareix és aquesta: donar a nova tramitació</vt:lpstr>
      <vt:lpstr>Es important llegir bé tots els passos per tal de realitzar-los correctament i començar. Fixar-vos en el termini per a fer la sol.licitud (ara està el de l’any anterior)</vt:lpstr>
      <vt:lpstr>Següent pantalla: cal entrar primer en Sol.licitud General de Subvenció</vt:lpstr>
      <vt:lpstr>Emplenar totes les dades de l’entitat</vt:lpstr>
      <vt:lpstr>Donar directament a recuperar compte si no es nou perceptor. Com a novedat aquest any si el compte bancari pertany a una entidat  que és nova perceptora o s’ha modificat la d’altres convocatòries, hi ha un enllaç PROPER per a poder donar d’alta/modificar el compte bancari.</vt:lpstr>
      <vt:lpstr>Al entrar al enllaç ix aquesta pantalla. Iniciar sol.licitud</vt:lpstr>
      <vt:lpstr>Accedir amb certificat digital. Emplenar la sol.licitud i enviar.</vt:lpstr>
      <vt:lpstr>Una vegada emplenada la sol.licitud, cal signar-la desde  la icona roja de la ploma.</vt:lpstr>
      <vt:lpstr>Una vegada signada continuar amb la SUBVENCIÓ SUGUS </vt:lpstr>
      <vt:lpstr>Important:   Emplenar TOTS els camps ( Bé SI/NO o si es referix a quantitat indicar sempre  0/número) Emplenar bé el nombre de programes que volen  sol.licitar-se.</vt:lpstr>
      <vt:lpstr>Cal posar atenció en assenyalar correctamente els eixos dels  programes sol.licitats sempre amb un SI/NO</vt:lpstr>
      <vt:lpstr>Una vegada emplenat i enviat la subvencions sugus. El pass  següent serà : Selecció de formularis- continuar </vt:lpstr>
      <vt:lpstr>Seleccionar els documents que s’adjuntaran. Els annexos II i III són OBLIGATORIS</vt:lpstr>
      <vt:lpstr>Continuar</vt:lpstr>
      <vt:lpstr>Descarregar- emplenar i adjuntar els anexos</vt:lpstr>
      <vt:lpstr>Una vegada adjuntats-  Polsar la tecla  continuar</vt:lpstr>
      <vt:lpstr>Registrar- Signar</vt:lpstr>
      <vt:lpstr>Guardar el justificant de la presentació de la sol.licitud.</vt:lpstr>
      <vt:lpstr>Registrar- Signar</vt:lpstr>
    </vt:vector>
  </TitlesOfParts>
  <Company>Generalitat Valenciana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SUBVENCIONES DE PROGRAMAS CON CARGO AL 0,7 % DEL IRPF </dc:title>
  <dc:creator>SORIANO LOPEZ, CAROLINA</dc:creator>
  <cp:lastModifiedBy>TRONCHONI SILLA, NURIA</cp:lastModifiedBy>
  <cp:revision>18</cp:revision>
  <dcterms:created xsi:type="dcterms:W3CDTF">2023-05-09T08:30:08Z</dcterms:created>
  <dcterms:modified xsi:type="dcterms:W3CDTF">2023-06-13T12:35:11Z</dcterms:modified>
</cp:coreProperties>
</file>